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77" r:id="rId6"/>
    <p:sldId id="278" r:id="rId7"/>
    <p:sldId id="279" r:id="rId8"/>
    <p:sldId id="273" r:id="rId9"/>
    <p:sldId id="267" r:id="rId10"/>
    <p:sldId id="280" r:id="rId11"/>
    <p:sldId id="281" r:id="rId12"/>
    <p:sldId id="282" r:id="rId13"/>
    <p:sldId id="276" r:id="rId14"/>
  </p:sldIdLst>
  <p:sldSz cx="12192000" cy="6858000"/>
  <p:notesSz cx="6858000" cy="9144000"/>
  <p:custShowLst>
    <p:custShow name="Custom Show 1" id="0">
      <p:sldLst>
        <p:sld r:id="rId5"/>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3946649-F8FE-4863-8666-1E69AEFC7585}">
          <p14:sldIdLst>
            <p14:sldId id="256"/>
          </p14:sldIdLst>
        </p14:section>
        <p14:section name="Hero Slide" id="{6726506E-65BF-4BBE-851B-C037B39F694B}">
          <p14:sldIdLst>
            <p14:sldId id="277"/>
          </p14:sldIdLst>
        </p14:section>
        <p14:section name="Entrance" id="{90B694BA-9B54-4E66-A4DA-54F4B08C81C8}">
          <p14:sldIdLst>
            <p14:sldId id="278"/>
          </p14:sldIdLst>
        </p14:section>
        <p14:section name="Features or Interior - Exterior" id="{DD015BE5-3575-4049-ACF6-7686C948F752}">
          <p14:sldIdLst>
            <p14:sldId id="279"/>
            <p14:sldId id="273"/>
          </p14:sldIdLst>
        </p14:section>
        <p14:section name="Food" id="{EDA0C173-C432-42CB-A456-00632A84C762}">
          <p14:sldIdLst>
            <p14:sldId id="267"/>
          </p14:sldIdLst>
        </p14:section>
        <p14:section name="Signature Drink" id="{AA101C8B-CA44-417F-A8E7-8D16C2AF0390}">
          <p14:sldIdLst>
            <p14:sldId id="280"/>
          </p14:sldIdLst>
        </p14:section>
        <p14:section name="Personaggi" id="{3DFA6202-C153-4502-A4C0-490BEF8A9FB2}">
          <p14:sldIdLst>
            <p14:sldId id="281"/>
            <p14:sldId id="282"/>
          </p14:sldIdLst>
        </p14:section>
        <p14:section name="Employee Slide" id="{9EB2FD72-A8E0-4DE7-BC94-00C7B806E065}">
          <p14:sldIdLst>
            <p14:sldId id="276"/>
          </p14:sldIdLst>
        </p14:section>
        <p14:section name="Outroslide" id="{D0217047-304F-475F-81D0-DF3B7ECFE1A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9B2C30-90E1-4C10-BF3D-086FFD303DB6}" v="17" dt="2023-09-26T16:12:30.1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111" d="100"/>
          <a:sy n="111" d="100"/>
        </p:scale>
        <p:origin x="58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ro Zampieri" userId="6454cde2-03bb-470c-9770-e76734b65304" providerId="ADAL" clId="{81653AB8-5692-4D48-89F1-CBBE73B17089}"/>
    <pc:docChg chg="undo redo custSel addSld delSld modSld sldOrd modSection">
      <pc:chgData name="Sandro Zampieri" userId="6454cde2-03bb-470c-9770-e76734b65304" providerId="ADAL" clId="{81653AB8-5692-4D48-89F1-CBBE73B17089}" dt="2023-09-26T12:46:29.710" v="345" actId="20577"/>
      <pc:docMkLst>
        <pc:docMk/>
      </pc:docMkLst>
      <pc:sldChg chg="addSp delSp modSp mod delAnim">
        <pc:chgData name="Sandro Zampieri" userId="6454cde2-03bb-470c-9770-e76734b65304" providerId="ADAL" clId="{81653AB8-5692-4D48-89F1-CBBE73B17089}" dt="2023-09-26T12:07:56.924" v="155" actId="478"/>
        <pc:sldMkLst>
          <pc:docMk/>
          <pc:sldMk cId="1582137154" sldId="256"/>
        </pc:sldMkLst>
        <pc:picChg chg="add mod">
          <ac:chgData name="Sandro Zampieri" userId="6454cde2-03bb-470c-9770-e76734b65304" providerId="ADAL" clId="{81653AB8-5692-4D48-89F1-CBBE73B17089}" dt="2023-09-26T12:07:54.775" v="154" actId="1076"/>
          <ac:picMkLst>
            <pc:docMk/>
            <pc:sldMk cId="1582137154" sldId="256"/>
            <ac:picMk id="3" creationId="{6F91B580-DB14-C7EE-D92F-1D23BBD2A326}"/>
          </ac:picMkLst>
        </pc:picChg>
        <pc:picChg chg="del">
          <ac:chgData name="Sandro Zampieri" userId="6454cde2-03bb-470c-9770-e76734b65304" providerId="ADAL" clId="{81653AB8-5692-4D48-89F1-CBBE73B17089}" dt="2023-09-26T12:07:51.373" v="152" actId="478"/>
          <ac:picMkLst>
            <pc:docMk/>
            <pc:sldMk cId="1582137154" sldId="256"/>
            <ac:picMk id="6" creationId="{6FDD5275-0A80-5089-E4CA-2453C076FFD2}"/>
          </ac:picMkLst>
        </pc:picChg>
        <pc:picChg chg="del">
          <ac:chgData name="Sandro Zampieri" userId="6454cde2-03bb-470c-9770-e76734b65304" providerId="ADAL" clId="{81653AB8-5692-4D48-89F1-CBBE73B17089}" dt="2023-09-26T12:07:56.924" v="155" actId="478"/>
          <ac:picMkLst>
            <pc:docMk/>
            <pc:sldMk cId="1582137154" sldId="256"/>
            <ac:picMk id="8" creationId="{8327F277-66A1-57B5-C7E7-7DC70FB6D9CE}"/>
          </ac:picMkLst>
        </pc:picChg>
      </pc:sldChg>
      <pc:sldChg chg="addSp delSp modSp mod ord">
        <pc:chgData name="Sandro Zampieri" userId="6454cde2-03bb-470c-9770-e76734b65304" providerId="ADAL" clId="{81653AB8-5692-4D48-89F1-CBBE73B17089}" dt="2023-09-26T12:26:42.352" v="234" actId="1076"/>
        <pc:sldMkLst>
          <pc:docMk/>
          <pc:sldMk cId="3072795654" sldId="265"/>
        </pc:sldMkLst>
        <pc:spChg chg="add del mod">
          <ac:chgData name="Sandro Zampieri" userId="6454cde2-03bb-470c-9770-e76734b65304" providerId="ADAL" clId="{81653AB8-5692-4D48-89F1-CBBE73B17089}" dt="2023-09-26T12:26:28.079" v="232" actId="6549"/>
          <ac:spMkLst>
            <pc:docMk/>
            <pc:sldMk cId="3072795654" sldId="265"/>
            <ac:spMk id="2" creationId="{D26AB3DB-FBFD-6408-C400-137683CF577C}"/>
          </ac:spMkLst>
        </pc:spChg>
        <pc:spChg chg="mod">
          <ac:chgData name="Sandro Zampieri" userId="6454cde2-03bb-470c-9770-e76734b65304" providerId="ADAL" clId="{81653AB8-5692-4D48-89F1-CBBE73B17089}" dt="2023-09-26T10:01:08.129" v="12" actId="20577"/>
          <ac:spMkLst>
            <pc:docMk/>
            <pc:sldMk cId="3072795654" sldId="265"/>
            <ac:spMk id="14" creationId="{86536128-8501-18F1-B99A-AE82848B188A}"/>
          </ac:spMkLst>
        </pc:spChg>
        <pc:spChg chg="mod">
          <ac:chgData name="Sandro Zampieri" userId="6454cde2-03bb-470c-9770-e76734b65304" providerId="ADAL" clId="{81653AB8-5692-4D48-89F1-CBBE73B17089}" dt="2023-09-26T12:26:42.352" v="234" actId="1076"/>
          <ac:spMkLst>
            <pc:docMk/>
            <pc:sldMk cId="3072795654" sldId="265"/>
            <ac:spMk id="15" creationId="{849FADC9-6F01-841A-8CEE-E9B87F29B86F}"/>
          </ac:spMkLst>
        </pc:spChg>
        <pc:picChg chg="add del mod">
          <ac:chgData name="Sandro Zampieri" userId="6454cde2-03bb-470c-9770-e76734b65304" providerId="ADAL" clId="{81653AB8-5692-4D48-89F1-CBBE73B17089}" dt="2023-09-26T12:09:44.744" v="166" actId="478"/>
          <ac:picMkLst>
            <pc:docMk/>
            <pc:sldMk cId="3072795654" sldId="265"/>
            <ac:picMk id="5" creationId="{56245C6E-8ECB-2A8C-C971-D60054B262CA}"/>
          </ac:picMkLst>
        </pc:picChg>
        <pc:picChg chg="add mod">
          <ac:chgData name="Sandro Zampieri" userId="6454cde2-03bb-470c-9770-e76734b65304" providerId="ADAL" clId="{81653AB8-5692-4D48-89F1-CBBE73B17089}" dt="2023-09-26T12:09:44.955" v="167"/>
          <ac:picMkLst>
            <pc:docMk/>
            <pc:sldMk cId="3072795654" sldId="265"/>
            <ac:picMk id="6" creationId="{59102A43-24B9-2CB7-DF08-F79E9A3765B3}"/>
          </ac:picMkLst>
        </pc:picChg>
        <pc:picChg chg="del">
          <ac:chgData name="Sandro Zampieri" userId="6454cde2-03bb-470c-9770-e76734b65304" providerId="ADAL" clId="{81653AB8-5692-4D48-89F1-CBBE73B17089}" dt="2023-09-26T12:08:00.287" v="156" actId="478"/>
          <ac:picMkLst>
            <pc:docMk/>
            <pc:sldMk cId="3072795654" sldId="265"/>
            <ac:picMk id="9" creationId="{8E49E15A-6F7C-108F-D88D-6C8A0AB3AFE9}"/>
          </ac:picMkLst>
        </pc:picChg>
        <pc:picChg chg="add del">
          <ac:chgData name="Sandro Zampieri" userId="6454cde2-03bb-470c-9770-e76734b65304" providerId="ADAL" clId="{81653AB8-5692-4D48-89F1-CBBE73B17089}" dt="2023-09-26T10:01:33.538" v="16" actId="478"/>
          <ac:picMkLst>
            <pc:docMk/>
            <pc:sldMk cId="3072795654" sldId="265"/>
            <ac:picMk id="1026" creationId="{92E496C8-642E-7D80-8BAC-87C6CCEFDD0A}"/>
          </ac:picMkLst>
        </pc:picChg>
      </pc:sldChg>
      <pc:sldChg chg="modSp">
        <pc:chgData name="Sandro Zampieri" userId="6454cde2-03bb-470c-9770-e76734b65304" providerId="ADAL" clId="{81653AB8-5692-4D48-89F1-CBBE73B17089}" dt="2023-09-26T10:13:18.807" v="83" actId="1076"/>
        <pc:sldMkLst>
          <pc:docMk/>
          <pc:sldMk cId="1761742741" sldId="266"/>
        </pc:sldMkLst>
        <pc:picChg chg="mod">
          <ac:chgData name="Sandro Zampieri" userId="6454cde2-03bb-470c-9770-e76734b65304" providerId="ADAL" clId="{81653AB8-5692-4D48-89F1-CBBE73B17089}" dt="2023-09-26T10:13:18.807" v="83" actId="1076"/>
          <ac:picMkLst>
            <pc:docMk/>
            <pc:sldMk cId="1761742741" sldId="266"/>
            <ac:picMk id="2" creationId="{F04DC549-2D14-8A91-D21C-0128D344A765}"/>
          </ac:picMkLst>
        </pc:picChg>
      </pc:sldChg>
      <pc:sldChg chg="addSp delSp modSp add mod">
        <pc:chgData name="Sandro Zampieri" userId="6454cde2-03bb-470c-9770-e76734b65304" providerId="ADAL" clId="{81653AB8-5692-4D48-89F1-CBBE73B17089}" dt="2023-09-26T12:08:17.549" v="160"/>
        <pc:sldMkLst>
          <pc:docMk/>
          <pc:sldMk cId="1825206512" sldId="277"/>
        </pc:sldMkLst>
        <pc:spChg chg="del">
          <ac:chgData name="Sandro Zampieri" userId="6454cde2-03bb-470c-9770-e76734b65304" providerId="ADAL" clId="{81653AB8-5692-4D48-89F1-CBBE73B17089}" dt="2023-09-26T10:02:49.872" v="19" actId="478"/>
          <ac:spMkLst>
            <pc:docMk/>
            <pc:sldMk cId="1825206512" sldId="277"/>
            <ac:spMk id="2" creationId="{D26AB3DB-FBFD-6408-C400-137683CF577C}"/>
          </ac:spMkLst>
        </pc:spChg>
        <pc:spChg chg="mod">
          <ac:chgData name="Sandro Zampieri" userId="6454cde2-03bb-470c-9770-e76734b65304" providerId="ADAL" clId="{81653AB8-5692-4D48-89F1-CBBE73B17089}" dt="2023-09-26T10:08:58.171" v="74" actId="6549"/>
          <ac:spMkLst>
            <pc:docMk/>
            <pc:sldMk cId="1825206512" sldId="277"/>
            <ac:spMk id="11" creationId="{A71700B6-C0D2-B97A-EAB1-EB527C3921E8}"/>
          </ac:spMkLst>
        </pc:spChg>
        <pc:spChg chg="mod">
          <ac:chgData name="Sandro Zampieri" userId="6454cde2-03bb-470c-9770-e76734b65304" providerId="ADAL" clId="{81653AB8-5692-4D48-89F1-CBBE73B17089}" dt="2023-09-26T10:08:48.207" v="56"/>
          <ac:spMkLst>
            <pc:docMk/>
            <pc:sldMk cId="1825206512" sldId="277"/>
            <ac:spMk id="15" creationId="{849FADC9-6F01-841A-8CEE-E9B87F29B86F}"/>
          </ac:spMkLst>
        </pc:spChg>
        <pc:picChg chg="add del mod">
          <ac:chgData name="Sandro Zampieri" userId="6454cde2-03bb-470c-9770-e76734b65304" providerId="ADAL" clId="{81653AB8-5692-4D48-89F1-CBBE73B17089}" dt="2023-09-26T10:03:01.354" v="21"/>
          <ac:picMkLst>
            <pc:docMk/>
            <pc:sldMk cId="1825206512" sldId="277"/>
            <ac:picMk id="3" creationId="{65F92507-51FD-F1E8-E9D5-85E17BB995D6}"/>
          </ac:picMkLst>
        </pc:picChg>
        <pc:picChg chg="add mod">
          <ac:chgData name="Sandro Zampieri" userId="6454cde2-03bb-470c-9770-e76734b65304" providerId="ADAL" clId="{81653AB8-5692-4D48-89F1-CBBE73B17089}" dt="2023-09-26T10:03:22.762" v="23" actId="14100"/>
          <ac:picMkLst>
            <pc:docMk/>
            <pc:sldMk cId="1825206512" sldId="277"/>
            <ac:picMk id="5" creationId="{8828CAF8-79DD-C06D-00EE-A0718AD941EF}"/>
          </ac:picMkLst>
        </pc:picChg>
        <pc:picChg chg="add mod">
          <ac:chgData name="Sandro Zampieri" userId="6454cde2-03bb-470c-9770-e76734b65304" providerId="ADAL" clId="{81653AB8-5692-4D48-89F1-CBBE73B17089}" dt="2023-09-26T12:08:17.549" v="160"/>
          <ac:picMkLst>
            <pc:docMk/>
            <pc:sldMk cId="1825206512" sldId="277"/>
            <ac:picMk id="6" creationId="{9D3AEDDD-F409-0F0D-2BDE-FB9EA708EDA5}"/>
          </ac:picMkLst>
        </pc:picChg>
        <pc:picChg chg="del">
          <ac:chgData name="Sandro Zampieri" userId="6454cde2-03bb-470c-9770-e76734b65304" providerId="ADAL" clId="{81653AB8-5692-4D48-89F1-CBBE73B17089}" dt="2023-09-26T12:08:17.057" v="159" actId="478"/>
          <ac:picMkLst>
            <pc:docMk/>
            <pc:sldMk cId="1825206512" sldId="277"/>
            <ac:picMk id="9" creationId="{8E49E15A-6F7C-108F-D88D-6C8A0AB3AFE9}"/>
          </ac:picMkLst>
        </pc:picChg>
        <pc:picChg chg="del">
          <ac:chgData name="Sandro Zampieri" userId="6454cde2-03bb-470c-9770-e76734b65304" providerId="ADAL" clId="{81653AB8-5692-4D48-89F1-CBBE73B17089}" dt="2023-09-26T10:02:48.098" v="18" actId="478"/>
          <ac:picMkLst>
            <pc:docMk/>
            <pc:sldMk cId="1825206512" sldId="277"/>
            <ac:picMk id="1026" creationId="{92E496C8-642E-7D80-8BAC-87C6CCEFDD0A}"/>
          </ac:picMkLst>
        </pc:picChg>
      </pc:sldChg>
      <pc:sldChg chg="addSp delSp modSp add mod ord">
        <pc:chgData name="Sandro Zampieri" userId="6454cde2-03bb-470c-9770-e76734b65304" providerId="ADAL" clId="{81653AB8-5692-4D48-89F1-CBBE73B17089}" dt="2023-09-26T12:12:05.279" v="170" actId="20577"/>
        <pc:sldMkLst>
          <pc:docMk/>
          <pc:sldMk cId="1447927875" sldId="278"/>
        </pc:sldMkLst>
        <pc:spChg chg="del">
          <ac:chgData name="Sandro Zampieri" userId="6454cde2-03bb-470c-9770-e76734b65304" providerId="ADAL" clId="{81653AB8-5692-4D48-89F1-CBBE73B17089}" dt="2023-09-26T10:12:26.870" v="76" actId="478"/>
          <ac:spMkLst>
            <pc:docMk/>
            <pc:sldMk cId="1447927875" sldId="278"/>
            <ac:spMk id="3" creationId="{73BE7B3A-0155-F325-FC17-48FB0EAF2A90}"/>
          </ac:spMkLst>
        </pc:spChg>
        <pc:spChg chg="mod">
          <ac:chgData name="Sandro Zampieri" userId="6454cde2-03bb-470c-9770-e76734b65304" providerId="ADAL" clId="{81653AB8-5692-4D48-89F1-CBBE73B17089}" dt="2023-09-26T12:12:05.279" v="170" actId="20577"/>
          <ac:spMkLst>
            <pc:docMk/>
            <pc:sldMk cId="1447927875" sldId="278"/>
            <ac:spMk id="6" creationId="{409CF5A0-1F57-9F44-9863-5F54EE3E8CD3}"/>
          </ac:spMkLst>
        </pc:spChg>
        <pc:spChg chg="add del">
          <ac:chgData name="Sandro Zampieri" userId="6454cde2-03bb-470c-9770-e76734b65304" providerId="ADAL" clId="{81653AB8-5692-4D48-89F1-CBBE73B17089}" dt="2023-09-26T10:12:32.657" v="78"/>
          <ac:spMkLst>
            <pc:docMk/>
            <pc:sldMk cId="1447927875" sldId="278"/>
            <ac:spMk id="7" creationId="{8592B5AB-4970-A2C7-5736-48748FE55B4E}"/>
          </ac:spMkLst>
        </pc:spChg>
        <pc:spChg chg="add del">
          <ac:chgData name="Sandro Zampieri" userId="6454cde2-03bb-470c-9770-e76734b65304" providerId="ADAL" clId="{81653AB8-5692-4D48-89F1-CBBE73B17089}" dt="2023-09-26T10:12:40.614" v="80"/>
          <ac:spMkLst>
            <pc:docMk/>
            <pc:sldMk cId="1447927875" sldId="278"/>
            <ac:spMk id="8" creationId="{98D04339-95AB-F61C-27A3-A8F44A332747}"/>
          </ac:spMkLst>
        </pc:spChg>
        <pc:spChg chg="add del">
          <ac:chgData name="Sandro Zampieri" userId="6454cde2-03bb-470c-9770-e76734b65304" providerId="ADAL" clId="{81653AB8-5692-4D48-89F1-CBBE73B17089}" dt="2023-09-26T10:12:58.304" v="82"/>
          <ac:spMkLst>
            <pc:docMk/>
            <pc:sldMk cId="1447927875" sldId="278"/>
            <ac:spMk id="9" creationId="{4E996688-DB42-DF26-CC07-9C37641A9E33}"/>
          </ac:spMkLst>
        </pc:spChg>
        <pc:picChg chg="del">
          <ac:chgData name="Sandro Zampieri" userId="6454cde2-03bb-470c-9770-e76734b65304" providerId="ADAL" clId="{81653AB8-5692-4D48-89F1-CBBE73B17089}" dt="2023-09-26T10:12:26.870" v="76" actId="478"/>
          <ac:picMkLst>
            <pc:docMk/>
            <pc:sldMk cId="1447927875" sldId="278"/>
            <ac:picMk id="2" creationId="{F04DC549-2D14-8A91-D21C-0128D344A765}"/>
          </ac:picMkLst>
        </pc:picChg>
        <pc:picChg chg="del">
          <ac:chgData name="Sandro Zampieri" userId="6454cde2-03bb-470c-9770-e76734b65304" providerId="ADAL" clId="{81653AB8-5692-4D48-89F1-CBBE73B17089}" dt="2023-09-26T12:08:21.368" v="161" actId="478"/>
          <ac:picMkLst>
            <pc:docMk/>
            <pc:sldMk cId="1447927875" sldId="278"/>
            <ac:picMk id="4" creationId="{426F3ED0-7E99-8E20-AD0C-3F8494BF3DD3}"/>
          </ac:picMkLst>
        </pc:picChg>
        <pc:picChg chg="add mod">
          <ac:chgData name="Sandro Zampieri" userId="6454cde2-03bb-470c-9770-e76734b65304" providerId="ADAL" clId="{81653AB8-5692-4D48-89F1-CBBE73B17089}" dt="2023-09-26T10:13:32.308" v="87" actId="14100"/>
          <ac:picMkLst>
            <pc:docMk/>
            <pc:sldMk cId="1447927875" sldId="278"/>
            <ac:picMk id="11" creationId="{1CCEB741-2DFC-3ADF-DFDE-902B203A8A2A}"/>
          </ac:picMkLst>
        </pc:picChg>
        <pc:picChg chg="add mod">
          <ac:chgData name="Sandro Zampieri" userId="6454cde2-03bb-470c-9770-e76734b65304" providerId="ADAL" clId="{81653AB8-5692-4D48-89F1-CBBE73B17089}" dt="2023-09-26T12:08:21.641" v="162"/>
          <ac:picMkLst>
            <pc:docMk/>
            <pc:sldMk cId="1447927875" sldId="278"/>
            <ac:picMk id="12" creationId="{CD6312F2-9DF6-58B7-B575-3004ACFE930D}"/>
          </ac:picMkLst>
        </pc:picChg>
        <pc:picChg chg="del">
          <ac:chgData name="Sandro Zampieri" userId="6454cde2-03bb-470c-9770-e76734b65304" providerId="ADAL" clId="{81653AB8-5692-4D48-89F1-CBBE73B17089}" dt="2023-09-26T10:13:23.646" v="84" actId="478"/>
          <ac:picMkLst>
            <pc:docMk/>
            <pc:sldMk cId="1447927875" sldId="278"/>
            <ac:picMk id="2050" creationId="{88B45764-F192-448A-3E43-F4BB4D7D00CB}"/>
          </ac:picMkLst>
        </pc:picChg>
      </pc:sldChg>
      <pc:sldChg chg="addSp delSp modSp add mod ord">
        <pc:chgData name="Sandro Zampieri" userId="6454cde2-03bb-470c-9770-e76734b65304" providerId="ADAL" clId="{81653AB8-5692-4D48-89F1-CBBE73B17089}" dt="2023-09-26T12:14:32.078" v="174" actId="14100"/>
        <pc:sldMkLst>
          <pc:docMk/>
          <pc:sldMk cId="3069933737" sldId="279"/>
        </pc:sldMkLst>
        <pc:spChg chg="mod">
          <ac:chgData name="Sandro Zampieri" userId="6454cde2-03bb-470c-9770-e76734b65304" providerId="ADAL" clId="{81653AB8-5692-4D48-89F1-CBBE73B17089}" dt="2023-09-26T10:25:10.176" v="121" actId="6549"/>
          <ac:spMkLst>
            <pc:docMk/>
            <pc:sldMk cId="3069933737" sldId="279"/>
            <ac:spMk id="5" creationId="{35A3A980-7CA1-5D73-0B99-1C3CB4E13AA1}"/>
          </ac:spMkLst>
        </pc:spChg>
        <pc:spChg chg="mod">
          <ac:chgData name="Sandro Zampieri" userId="6454cde2-03bb-470c-9770-e76734b65304" providerId="ADAL" clId="{81653AB8-5692-4D48-89F1-CBBE73B17089}" dt="2023-09-26T12:06:48.649" v="150" actId="20577"/>
          <ac:spMkLst>
            <pc:docMk/>
            <pc:sldMk cId="3069933737" sldId="279"/>
            <ac:spMk id="6" creationId="{409CF5A0-1F57-9F44-9863-5F54EE3E8CD3}"/>
          </ac:spMkLst>
        </pc:spChg>
        <pc:spChg chg="del">
          <ac:chgData name="Sandro Zampieri" userId="6454cde2-03bb-470c-9770-e76734b65304" providerId="ADAL" clId="{81653AB8-5692-4D48-89F1-CBBE73B17089}" dt="2023-09-26T10:25:02.485" v="105" actId="478"/>
          <ac:spMkLst>
            <pc:docMk/>
            <pc:sldMk cId="3069933737" sldId="279"/>
            <ac:spMk id="7" creationId="{ADD62C3E-1985-E3E6-E7D2-21E1D4A1E8FF}"/>
          </ac:spMkLst>
        </pc:spChg>
        <pc:picChg chg="add del">
          <ac:chgData name="Sandro Zampieri" userId="6454cde2-03bb-470c-9770-e76734b65304" providerId="ADAL" clId="{81653AB8-5692-4D48-89F1-CBBE73B17089}" dt="2023-09-26T12:14:25.024" v="171" actId="478"/>
          <ac:picMkLst>
            <pc:docMk/>
            <pc:sldMk cId="3069933737" sldId="279"/>
            <ac:picMk id="2" creationId="{5FC55B52-3851-4001-1F90-15803177432D}"/>
          </ac:picMkLst>
        </pc:picChg>
        <pc:picChg chg="del">
          <ac:chgData name="Sandro Zampieri" userId="6454cde2-03bb-470c-9770-e76734b65304" providerId="ADAL" clId="{81653AB8-5692-4D48-89F1-CBBE73B17089}" dt="2023-09-26T10:25:02.485" v="105" actId="478"/>
          <ac:picMkLst>
            <pc:docMk/>
            <pc:sldMk cId="3069933737" sldId="279"/>
            <ac:picMk id="3" creationId="{A2DD724C-3807-EB31-E5F9-888602FC33AB}"/>
          </ac:picMkLst>
        </pc:picChg>
        <pc:picChg chg="del">
          <ac:chgData name="Sandro Zampieri" userId="6454cde2-03bb-470c-9770-e76734b65304" providerId="ADAL" clId="{81653AB8-5692-4D48-89F1-CBBE73B17089}" dt="2023-09-26T12:06:55.369" v="151" actId="478"/>
          <ac:picMkLst>
            <pc:docMk/>
            <pc:sldMk cId="3069933737" sldId="279"/>
            <ac:picMk id="4" creationId="{426F3ED0-7E99-8E20-AD0C-3F8494BF3DD3}"/>
          </ac:picMkLst>
        </pc:picChg>
        <pc:picChg chg="add mod">
          <ac:chgData name="Sandro Zampieri" userId="6454cde2-03bb-470c-9770-e76734b65304" providerId="ADAL" clId="{81653AB8-5692-4D48-89F1-CBBE73B17089}" dt="2023-09-26T12:08:24.725" v="163"/>
          <ac:picMkLst>
            <pc:docMk/>
            <pc:sldMk cId="3069933737" sldId="279"/>
            <ac:picMk id="8" creationId="{8083EB9E-0411-D385-27EE-918F620558E8}"/>
          </ac:picMkLst>
        </pc:picChg>
        <pc:picChg chg="add mod">
          <ac:chgData name="Sandro Zampieri" userId="6454cde2-03bb-470c-9770-e76734b65304" providerId="ADAL" clId="{81653AB8-5692-4D48-89F1-CBBE73B17089}" dt="2023-09-26T12:14:32.078" v="174" actId="14100"/>
          <ac:picMkLst>
            <pc:docMk/>
            <pc:sldMk cId="3069933737" sldId="279"/>
            <ac:picMk id="10" creationId="{389C17DA-82CA-1AE9-3DA4-16A181791029}"/>
          </ac:picMkLst>
        </pc:picChg>
      </pc:sldChg>
      <pc:sldChg chg="addSp delSp modSp mod">
        <pc:chgData name="Sandro Zampieri" userId="6454cde2-03bb-470c-9770-e76734b65304" providerId="ADAL" clId="{81653AB8-5692-4D48-89F1-CBBE73B17089}" dt="2023-09-26T12:19:55.423" v="228" actId="1038"/>
        <pc:sldMkLst>
          <pc:docMk/>
          <pc:sldMk cId="239720806" sldId="280"/>
        </pc:sldMkLst>
        <pc:spChg chg="mod">
          <ac:chgData name="Sandro Zampieri" userId="6454cde2-03bb-470c-9770-e76734b65304" providerId="ADAL" clId="{81653AB8-5692-4D48-89F1-CBBE73B17089}" dt="2023-09-26T12:17:33.718" v="178"/>
          <ac:spMkLst>
            <pc:docMk/>
            <pc:sldMk cId="239720806" sldId="280"/>
            <ac:spMk id="5" creationId="{4D1128FE-D4BC-D05E-79C6-A7ED6358B572}"/>
          </ac:spMkLst>
        </pc:spChg>
        <pc:spChg chg="del">
          <ac:chgData name="Sandro Zampieri" userId="6454cde2-03bb-470c-9770-e76734b65304" providerId="ADAL" clId="{81653AB8-5692-4D48-89F1-CBBE73B17089}" dt="2023-09-26T12:15:13.007" v="176" actId="478"/>
          <ac:spMkLst>
            <pc:docMk/>
            <pc:sldMk cId="239720806" sldId="280"/>
            <ac:spMk id="7" creationId="{E91638DB-C1C3-07D6-578D-9924A58E1386}"/>
          </ac:spMkLst>
        </pc:spChg>
        <pc:picChg chg="del">
          <ac:chgData name="Sandro Zampieri" userId="6454cde2-03bb-470c-9770-e76734b65304" providerId="ADAL" clId="{81653AB8-5692-4D48-89F1-CBBE73B17089}" dt="2023-09-26T12:19:49.030" v="179" actId="478"/>
          <ac:picMkLst>
            <pc:docMk/>
            <pc:sldMk cId="239720806" sldId="280"/>
            <ac:picMk id="2" creationId="{22F0CE7F-D67E-DD02-4FA9-2931D21E95D5}"/>
          </ac:picMkLst>
        </pc:picChg>
        <pc:picChg chg="del">
          <ac:chgData name="Sandro Zampieri" userId="6454cde2-03bb-470c-9770-e76734b65304" providerId="ADAL" clId="{81653AB8-5692-4D48-89F1-CBBE73B17089}" dt="2023-09-26T12:15:13.007" v="176" actId="478"/>
          <ac:picMkLst>
            <pc:docMk/>
            <pc:sldMk cId="239720806" sldId="280"/>
            <ac:picMk id="3" creationId="{12069C0D-ACED-5287-D292-823F6D7FA53C}"/>
          </ac:picMkLst>
        </pc:picChg>
        <pc:picChg chg="del">
          <ac:chgData name="Sandro Zampieri" userId="6454cde2-03bb-470c-9770-e76734b65304" providerId="ADAL" clId="{81653AB8-5692-4D48-89F1-CBBE73B17089}" dt="2023-09-26T12:15:15.487" v="177" actId="478"/>
          <ac:picMkLst>
            <pc:docMk/>
            <pc:sldMk cId="239720806" sldId="280"/>
            <ac:picMk id="4" creationId="{CA8BE1D2-1656-6040-C68E-A28B8E510681}"/>
          </ac:picMkLst>
        </pc:picChg>
        <pc:picChg chg="add mod">
          <ac:chgData name="Sandro Zampieri" userId="6454cde2-03bb-470c-9770-e76734b65304" providerId="ADAL" clId="{81653AB8-5692-4D48-89F1-CBBE73B17089}" dt="2023-09-26T12:19:55.423" v="228" actId="1038"/>
          <ac:picMkLst>
            <pc:docMk/>
            <pc:sldMk cId="239720806" sldId="280"/>
            <ac:picMk id="9" creationId="{72FBE88A-27D2-D5C4-0768-09B56A8C2C9B}"/>
          </ac:picMkLst>
        </pc:picChg>
      </pc:sldChg>
      <pc:sldChg chg="add del">
        <pc:chgData name="Sandro Zampieri" userId="6454cde2-03bb-470c-9770-e76734b65304" providerId="ADAL" clId="{81653AB8-5692-4D48-89F1-CBBE73B17089}" dt="2023-09-26T12:14:50.141" v="175" actId="47"/>
        <pc:sldMkLst>
          <pc:docMk/>
          <pc:sldMk cId="1172259522" sldId="280"/>
        </pc:sldMkLst>
      </pc:sldChg>
      <pc:sldChg chg="addSp delSp modSp add mod ord">
        <pc:chgData name="Sandro Zampieri" userId="6454cde2-03bb-470c-9770-e76734b65304" providerId="ADAL" clId="{81653AB8-5692-4D48-89F1-CBBE73B17089}" dt="2023-09-26T12:45:20.703" v="259" actId="20577"/>
        <pc:sldMkLst>
          <pc:docMk/>
          <pc:sldMk cId="2043127000" sldId="281"/>
        </pc:sldMkLst>
        <pc:spChg chg="mod">
          <ac:chgData name="Sandro Zampieri" userId="6454cde2-03bb-470c-9770-e76734b65304" providerId="ADAL" clId="{81653AB8-5692-4D48-89F1-CBBE73B17089}" dt="2023-09-26T12:45:01.470" v="252" actId="20577"/>
          <ac:spMkLst>
            <pc:docMk/>
            <pc:sldMk cId="2043127000" sldId="281"/>
            <ac:spMk id="5" creationId="{35A3A980-7CA1-5D73-0B99-1C3CB4E13AA1}"/>
          </ac:spMkLst>
        </pc:spChg>
        <pc:spChg chg="mod">
          <ac:chgData name="Sandro Zampieri" userId="6454cde2-03bb-470c-9770-e76734b65304" providerId="ADAL" clId="{81653AB8-5692-4D48-89F1-CBBE73B17089}" dt="2023-09-26T12:45:20.703" v="259" actId="20577"/>
          <ac:spMkLst>
            <pc:docMk/>
            <pc:sldMk cId="2043127000" sldId="281"/>
            <ac:spMk id="6" creationId="{409CF5A0-1F57-9F44-9863-5F54EE3E8CD3}"/>
          </ac:spMkLst>
        </pc:spChg>
        <pc:picChg chg="add mod">
          <ac:chgData name="Sandro Zampieri" userId="6454cde2-03bb-470c-9770-e76734b65304" providerId="ADAL" clId="{81653AB8-5692-4D48-89F1-CBBE73B17089}" dt="2023-09-26T12:43:52.844" v="241" actId="1076"/>
          <ac:picMkLst>
            <pc:docMk/>
            <pc:sldMk cId="2043127000" sldId="281"/>
            <ac:picMk id="3" creationId="{9A5B5F43-FD35-8278-486B-29BE2F01962C}"/>
          </ac:picMkLst>
        </pc:picChg>
        <pc:picChg chg="del">
          <ac:chgData name="Sandro Zampieri" userId="6454cde2-03bb-470c-9770-e76734b65304" providerId="ADAL" clId="{81653AB8-5692-4D48-89F1-CBBE73B17089}" dt="2023-09-26T12:43:47.831" v="239" actId="478"/>
          <ac:picMkLst>
            <pc:docMk/>
            <pc:sldMk cId="2043127000" sldId="281"/>
            <ac:picMk id="10" creationId="{389C17DA-82CA-1AE9-3DA4-16A181791029}"/>
          </ac:picMkLst>
        </pc:picChg>
      </pc:sldChg>
      <pc:sldChg chg="addSp delSp modSp add mod">
        <pc:chgData name="Sandro Zampieri" userId="6454cde2-03bb-470c-9770-e76734b65304" providerId="ADAL" clId="{81653AB8-5692-4D48-89F1-CBBE73B17089}" dt="2023-09-26T12:46:29.710" v="345" actId="20577"/>
        <pc:sldMkLst>
          <pc:docMk/>
          <pc:sldMk cId="4121740378" sldId="282"/>
        </pc:sldMkLst>
        <pc:spChg chg="mod">
          <ac:chgData name="Sandro Zampieri" userId="6454cde2-03bb-470c-9770-e76734b65304" providerId="ADAL" clId="{81653AB8-5692-4D48-89F1-CBBE73B17089}" dt="2023-09-26T12:46:29.710" v="345" actId="20577"/>
          <ac:spMkLst>
            <pc:docMk/>
            <pc:sldMk cId="4121740378" sldId="282"/>
            <ac:spMk id="5" creationId="{35A3A980-7CA1-5D73-0B99-1C3CB4E13AA1}"/>
          </ac:spMkLst>
        </pc:spChg>
        <pc:picChg chg="del">
          <ac:chgData name="Sandro Zampieri" userId="6454cde2-03bb-470c-9770-e76734b65304" providerId="ADAL" clId="{81653AB8-5692-4D48-89F1-CBBE73B17089}" dt="2023-09-26T12:46:13.661" v="261" actId="478"/>
          <ac:picMkLst>
            <pc:docMk/>
            <pc:sldMk cId="4121740378" sldId="282"/>
            <ac:picMk id="3" creationId="{9A5B5F43-FD35-8278-486B-29BE2F01962C}"/>
          </ac:picMkLst>
        </pc:picChg>
        <pc:picChg chg="add mod">
          <ac:chgData name="Sandro Zampieri" userId="6454cde2-03bb-470c-9770-e76734b65304" providerId="ADAL" clId="{81653AB8-5692-4D48-89F1-CBBE73B17089}" dt="2023-09-26T12:46:23.055" v="331" actId="1038"/>
          <ac:picMkLst>
            <pc:docMk/>
            <pc:sldMk cId="4121740378" sldId="282"/>
            <ac:picMk id="4" creationId="{9ED5AE29-BBDA-769C-DE5C-02237CA950B3}"/>
          </ac:picMkLst>
        </pc:picChg>
      </pc:sldChg>
    </pc:docChg>
  </pc:docChgLst>
  <pc:docChgLst>
    <pc:chgData name="Sandro Zampieri" userId="6454cde2-03bb-470c-9770-e76734b65304" providerId="ADAL" clId="{8A9B2C30-90E1-4C10-BF3D-086FFD303DB6}"/>
    <pc:docChg chg="undo custSel delSld modSld sldOrd modSection">
      <pc:chgData name="Sandro Zampieri" userId="6454cde2-03bb-470c-9770-e76734b65304" providerId="ADAL" clId="{8A9B2C30-90E1-4C10-BF3D-086FFD303DB6}" dt="2023-10-10T08:42:53.314" v="838" actId="6549"/>
      <pc:docMkLst>
        <pc:docMk/>
      </pc:docMkLst>
      <pc:sldChg chg="addSp modSp">
        <pc:chgData name="Sandro Zampieri" userId="6454cde2-03bb-470c-9770-e76734b65304" providerId="ADAL" clId="{8A9B2C30-90E1-4C10-BF3D-086FFD303DB6}" dt="2023-09-26T16:10:07.114" v="766"/>
        <pc:sldMkLst>
          <pc:docMk/>
          <pc:sldMk cId="1582137154" sldId="256"/>
        </pc:sldMkLst>
        <pc:picChg chg="add mod">
          <ac:chgData name="Sandro Zampieri" userId="6454cde2-03bb-470c-9770-e76734b65304" providerId="ADAL" clId="{8A9B2C30-90E1-4C10-BF3D-086FFD303DB6}" dt="2023-09-26T16:10:07.114" v="766"/>
          <ac:picMkLst>
            <pc:docMk/>
            <pc:sldMk cId="1582137154" sldId="256"/>
            <ac:picMk id="2" creationId="{8127BF70-08B3-653C-ABB4-3B1DE25EC45E}"/>
          </ac:picMkLst>
        </pc:picChg>
      </pc:sldChg>
      <pc:sldChg chg="del">
        <pc:chgData name="Sandro Zampieri" userId="6454cde2-03bb-470c-9770-e76734b65304" providerId="ADAL" clId="{8A9B2C30-90E1-4C10-BF3D-086FFD303DB6}" dt="2023-09-26T15:30:22.738" v="145" actId="47"/>
        <pc:sldMkLst>
          <pc:docMk/>
          <pc:sldMk cId="3072795654" sldId="265"/>
        </pc:sldMkLst>
      </pc:sldChg>
      <pc:sldChg chg="del">
        <pc:chgData name="Sandro Zampieri" userId="6454cde2-03bb-470c-9770-e76734b65304" providerId="ADAL" clId="{8A9B2C30-90E1-4C10-BF3D-086FFD303DB6}" dt="2023-09-26T15:30:24.085" v="146" actId="47"/>
        <pc:sldMkLst>
          <pc:docMk/>
          <pc:sldMk cId="1761742741" sldId="266"/>
        </pc:sldMkLst>
      </pc:sldChg>
      <pc:sldChg chg="addSp delSp modSp mod">
        <pc:chgData name="Sandro Zampieri" userId="6454cde2-03bb-470c-9770-e76734b65304" providerId="ADAL" clId="{8A9B2C30-90E1-4C10-BF3D-086FFD303DB6}" dt="2023-09-26T16:16:42.517" v="805" actId="20577"/>
        <pc:sldMkLst>
          <pc:docMk/>
          <pc:sldMk cId="3641853656" sldId="267"/>
        </pc:sldMkLst>
        <pc:spChg chg="mod">
          <ac:chgData name="Sandro Zampieri" userId="6454cde2-03bb-470c-9770-e76734b65304" providerId="ADAL" clId="{8A9B2C30-90E1-4C10-BF3D-086FFD303DB6}" dt="2023-09-26T16:16:42.517" v="805" actId="20577"/>
          <ac:spMkLst>
            <pc:docMk/>
            <pc:sldMk cId="3641853656" sldId="267"/>
            <ac:spMk id="3" creationId="{C8F016ED-32F6-67C7-9781-D2BB67D834B2}"/>
          </ac:spMkLst>
        </pc:spChg>
        <pc:spChg chg="mod">
          <ac:chgData name="Sandro Zampieri" userId="6454cde2-03bb-470c-9770-e76734b65304" providerId="ADAL" clId="{8A9B2C30-90E1-4C10-BF3D-086FFD303DB6}" dt="2023-09-26T15:53:09.286" v="296" actId="20577"/>
          <ac:spMkLst>
            <pc:docMk/>
            <pc:sldMk cId="3641853656" sldId="267"/>
            <ac:spMk id="4" creationId="{7E8425E3-6344-724E-A981-DDEA284769B7}"/>
          </ac:spMkLst>
        </pc:spChg>
        <pc:spChg chg="del">
          <ac:chgData name="Sandro Zampieri" userId="6454cde2-03bb-470c-9770-e76734b65304" providerId="ADAL" clId="{8A9B2C30-90E1-4C10-BF3D-086FFD303DB6}" dt="2023-09-26T15:57:34.047" v="398" actId="478"/>
          <ac:spMkLst>
            <pc:docMk/>
            <pc:sldMk cId="3641853656" sldId="267"/>
            <ac:spMk id="6" creationId="{29BFA0A8-D9EA-5A6D-5115-E25F62D4F634}"/>
          </ac:spMkLst>
        </pc:spChg>
        <pc:picChg chg="del">
          <ac:chgData name="Sandro Zampieri" userId="6454cde2-03bb-470c-9770-e76734b65304" providerId="ADAL" clId="{8A9B2C30-90E1-4C10-BF3D-086FFD303DB6}" dt="2023-09-26T15:57:37.687" v="399" actId="478"/>
          <ac:picMkLst>
            <pc:docMk/>
            <pc:sldMk cId="3641853656" sldId="267"/>
            <ac:picMk id="2" creationId="{B4C0C24C-B139-17AA-74AE-CDEE2738E514}"/>
          </ac:picMkLst>
        </pc:picChg>
        <pc:picChg chg="del">
          <ac:chgData name="Sandro Zampieri" userId="6454cde2-03bb-470c-9770-e76734b65304" providerId="ADAL" clId="{8A9B2C30-90E1-4C10-BF3D-086FFD303DB6}" dt="2023-09-26T15:57:34.047" v="398" actId="478"/>
          <ac:picMkLst>
            <pc:docMk/>
            <pc:sldMk cId="3641853656" sldId="267"/>
            <ac:picMk id="5" creationId="{57AD1DFB-3CB1-B651-DA0D-FA5D4347681F}"/>
          </ac:picMkLst>
        </pc:picChg>
        <pc:picChg chg="add mod ord">
          <ac:chgData name="Sandro Zampieri" userId="6454cde2-03bb-470c-9770-e76734b65304" providerId="ADAL" clId="{8A9B2C30-90E1-4C10-BF3D-086FFD303DB6}" dt="2023-09-26T15:57:31.118" v="397" actId="1037"/>
          <ac:picMkLst>
            <pc:docMk/>
            <pc:sldMk cId="3641853656" sldId="267"/>
            <ac:picMk id="8" creationId="{774FE265-8569-5054-C277-525B3D81A6E2}"/>
          </ac:picMkLst>
        </pc:picChg>
        <pc:picChg chg="add mod">
          <ac:chgData name="Sandro Zampieri" userId="6454cde2-03bb-470c-9770-e76734b65304" providerId="ADAL" clId="{8A9B2C30-90E1-4C10-BF3D-086FFD303DB6}" dt="2023-09-26T15:58:47.140" v="402"/>
          <ac:picMkLst>
            <pc:docMk/>
            <pc:sldMk cId="3641853656" sldId="267"/>
            <ac:picMk id="9" creationId="{380FB6A0-08D1-7730-23B6-BED5DD918441}"/>
          </ac:picMkLst>
        </pc:picChg>
        <pc:picChg chg="del">
          <ac:chgData name="Sandro Zampieri" userId="6454cde2-03bb-470c-9770-e76734b65304" providerId="ADAL" clId="{8A9B2C30-90E1-4C10-BF3D-086FFD303DB6}" dt="2023-09-26T15:57:20.327" v="327" actId="478"/>
          <ac:picMkLst>
            <pc:docMk/>
            <pc:sldMk cId="3641853656" sldId="267"/>
            <ac:picMk id="5122" creationId="{35480235-6183-7E4C-D37E-0744CDD260E4}"/>
          </ac:picMkLst>
        </pc:picChg>
      </pc:sldChg>
      <pc:sldChg chg="del">
        <pc:chgData name="Sandro Zampieri" userId="6454cde2-03bb-470c-9770-e76734b65304" providerId="ADAL" clId="{8A9B2C30-90E1-4C10-BF3D-086FFD303DB6}" dt="2023-09-26T15:30:36.831" v="149" actId="47"/>
        <pc:sldMkLst>
          <pc:docMk/>
          <pc:sldMk cId="387995962" sldId="269"/>
        </pc:sldMkLst>
      </pc:sldChg>
      <pc:sldChg chg="del">
        <pc:chgData name="Sandro Zampieri" userId="6454cde2-03bb-470c-9770-e76734b65304" providerId="ADAL" clId="{8A9B2C30-90E1-4C10-BF3D-086FFD303DB6}" dt="2023-09-26T15:58:16.272" v="401" actId="47"/>
        <pc:sldMkLst>
          <pc:docMk/>
          <pc:sldMk cId="1921541778" sldId="271"/>
        </pc:sldMkLst>
      </pc:sldChg>
      <pc:sldChg chg="addSp delSp modSp mod ord">
        <pc:chgData name="Sandro Zampieri" userId="6454cde2-03bb-470c-9770-e76734b65304" providerId="ADAL" clId="{8A9B2C30-90E1-4C10-BF3D-086FFD303DB6}" dt="2023-09-26T15:58:48.379" v="403"/>
        <pc:sldMkLst>
          <pc:docMk/>
          <pc:sldMk cId="1923884154" sldId="273"/>
        </pc:sldMkLst>
        <pc:spChg chg="mod">
          <ac:chgData name="Sandro Zampieri" userId="6454cde2-03bb-470c-9770-e76734b65304" providerId="ADAL" clId="{8A9B2C30-90E1-4C10-BF3D-086FFD303DB6}" dt="2023-09-26T15:39:13.463" v="291" actId="14100"/>
          <ac:spMkLst>
            <pc:docMk/>
            <pc:sldMk cId="1923884154" sldId="273"/>
            <ac:spMk id="5" creationId="{35A3A980-7CA1-5D73-0B99-1C3CB4E13AA1}"/>
          </ac:spMkLst>
        </pc:spChg>
        <pc:spChg chg="mod">
          <ac:chgData name="Sandro Zampieri" userId="6454cde2-03bb-470c-9770-e76734b65304" providerId="ADAL" clId="{8A9B2C30-90E1-4C10-BF3D-086FFD303DB6}" dt="2023-09-26T15:39:05.393" v="276" actId="20577"/>
          <ac:spMkLst>
            <pc:docMk/>
            <pc:sldMk cId="1923884154" sldId="273"/>
            <ac:spMk id="6" creationId="{409CF5A0-1F57-9F44-9863-5F54EE3E8CD3}"/>
          </ac:spMkLst>
        </pc:spChg>
        <pc:spChg chg="del">
          <ac:chgData name="Sandro Zampieri" userId="6454cde2-03bb-470c-9770-e76734b65304" providerId="ADAL" clId="{8A9B2C30-90E1-4C10-BF3D-086FFD303DB6}" dt="2023-09-26T15:37:30.070" v="237" actId="478"/>
          <ac:spMkLst>
            <pc:docMk/>
            <pc:sldMk cId="1923884154" sldId="273"/>
            <ac:spMk id="7" creationId="{ADD62C3E-1985-E3E6-E7D2-21E1D4A1E8FF}"/>
          </ac:spMkLst>
        </pc:spChg>
        <pc:picChg chg="del">
          <ac:chgData name="Sandro Zampieri" userId="6454cde2-03bb-470c-9770-e76734b65304" providerId="ADAL" clId="{8A9B2C30-90E1-4C10-BF3D-086FFD303DB6}" dt="2023-09-26T15:37:10.384" v="162" actId="478"/>
          <ac:picMkLst>
            <pc:docMk/>
            <pc:sldMk cId="1923884154" sldId="273"/>
            <ac:picMk id="2" creationId="{5FC55B52-3851-4001-1F90-15803177432D}"/>
          </ac:picMkLst>
        </pc:picChg>
        <pc:picChg chg="del">
          <ac:chgData name="Sandro Zampieri" userId="6454cde2-03bb-470c-9770-e76734b65304" providerId="ADAL" clId="{8A9B2C30-90E1-4C10-BF3D-086FFD303DB6}" dt="2023-09-26T15:37:30.070" v="237" actId="478"/>
          <ac:picMkLst>
            <pc:docMk/>
            <pc:sldMk cId="1923884154" sldId="273"/>
            <ac:picMk id="3" creationId="{A2DD724C-3807-EB31-E5F9-888602FC33AB}"/>
          </ac:picMkLst>
        </pc:picChg>
        <pc:picChg chg="del">
          <ac:chgData name="Sandro Zampieri" userId="6454cde2-03bb-470c-9770-e76734b65304" providerId="ADAL" clId="{8A9B2C30-90E1-4C10-BF3D-086FFD303DB6}" dt="2023-09-26T15:39:15.640" v="292" actId="478"/>
          <ac:picMkLst>
            <pc:docMk/>
            <pc:sldMk cId="1923884154" sldId="273"/>
            <ac:picMk id="4" creationId="{426F3ED0-7E99-8E20-AD0C-3F8494BF3DD3}"/>
          </ac:picMkLst>
        </pc:picChg>
        <pc:picChg chg="add mod ord">
          <ac:chgData name="Sandro Zampieri" userId="6454cde2-03bb-470c-9770-e76734b65304" providerId="ADAL" clId="{8A9B2C30-90E1-4C10-BF3D-086FFD303DB6}" dt="2023-09-26T15:37:24.591" v="236" actId="1037"/>
          <ac:picMkLst>
            <pc:docMk/>
            <pc:sldMk cId="1923884154" sldId="273"/>
            <ac:picMk id="9" creationId="{1FA204FE-E630-B556-EE40-2BEAB84AE9C5}"/>
          </ac:picMkLst>
        </pc:picChg>
        <pc:picChg chg="add mod">
          <ac:chgData name="Sandro Zampieri" userId="6454cde2-03bb-470c-9770-e76734b65304" providerId="ADAL" clId="{8A9B2C30-90E1-4C10-BF3D-086FFD303DB6}" dt="2023-09-26T15:58:48.379" v="403"/>
          <ac:picMkLst>
            <pc:docMk/>
            <pc:sldMk cId="1923884154" sldId="273"/>
            <ac:picMk id="10" creationId="{77F26F2D-905D-04C0-C626-346A301B6E01}"/>
          </ac:picMkLst>
        </pc:picChg>
      </pc:sldChg>
      <pc:sldChg chg="del">
        <pc:chgData name="Sandro Zampieri" userId="6454cde2-03bb-470c-9770-e76734b65304" providerId="ADAL" clId="{8A9B2C30-90E1-4C10-BF3D-086FFD303DB6}" dt="2023-09-26T15:31:24.601" v="152" actId="47"/>
        <pc:sldMkLst>
          <pc:docMk/>
          <pc:sldMk cId="801203293" sldId="274"/>
        </pc:sldMkLst>
      </pc:sldChg>
      <pc:sldChg chg="addSp delSp modSp del mod delAnim">
        <pc:chgData name="Sandro Zampieri" userId="6454cde2-03bb-470c-9770-e76734b65304" providerId="ADAL" clId="{8A9B2C30-90E1-4C10-BF3D-086FFD303DB6}" dt="2023-10-10T08:36:12.107" v="821" actId="47"/>
        <pc:sldMkLst>
          <pc:docMk/>
          <pc:sldMk cId="1694094030" sldId="275"/>
        </pc:sldMkLst>
        <pc:spChg chg="add mod">
          <ac:chgData name="Sandro Zampieri" userId="6454cde2-03bb-470c-9770-e76734b65304" providerId="ADAL" clId="{8A9B2C30-90E1-4C10-BF3D-086FFD303DB6}" dt="2023-09-26T16:11:46.157" v="784" actId="1076"/>
          <ac:spMkLst>
            <pc:docMk/>
            <pc:sldMk cId="1694094030" sldId="275"/>
            <ac:spMk id="2" creationId="{A30C8DE3-7626-C91F-159D-F677F4C1A9E3}"/>
          </ac:spMkLst>
        </pc:spChg>
        <pc:picChg chg="del">
          <ac:chgData name="Sandro Zampieri" userId="6454cde2-03bb-470c-9770-e76734b65304" providerId="ADAL" clId="{8A9B2C30-90E1-4C10-BF3D-086FFD303DB6}" dt="2023-09-26T16:08:14.304" v="762" actId="478"/>
          <ac:picMkLst>
            <pc:docMk/>
            <pc:sldMk cId="1694094030" sldId="275"/>
            <ac:picMk id="4" creationId="{4AABBB27-D76D-EB1A-3996-77AA27E26471}"/>
          </ac:picMkLst>
        </pc:picChg>
        <pc:picChg chg="del">
          <ac:chgData name="Sandro Zampieri" userId="6454cde2-03bb-470c-9770-e76734b65304" providerId="ADAL" clId="{8A9B2C30-90E1-4C10-BF3D-086FFD303DB6}" dt="2023-09-26T16:11:43.118" v="783" actId="478"/>
          <ac:picMkLst>
            <pc:docMk/>
            <pc:sldMk cId="1694094030" sldId="275"/>
            <ac:picMk id="5" creationId="{31B39976-779A-A951-C0A0-155290C0E251}"/>
          </ac:picMkLst>
        </pc:picChg>
        <pc:picChg chg="add mod">
          <ac:chgData name="Sandro Zampieri" userId="6454cde2-03bb-470c-9770-e76734b65304" providerId="ADAL" clId="{8A9B2C30-90E1-4C10-BF3D-086FFD303DB6}" dt="2023-09-26T16:12:33.292" v="787" actId="1076"/>
          <ac:picMkLst>
            <pc:docMk/>
            <pc:sldMk cId="1694094030" sldId="275"/>
            <ac:picMk id="6" creationId="{209117EC-5E12-4232-2FBE-9C570E8BDF40}"/>
          </ac:picMkLst>
        </pc:picChg>
        <pc:picChg chg="add mod">
          <ac:chgData name="Sandro Zampieri" userId="6454cde2-03bb-470c-9770-e76734b65304" providerId="ADAL" clId="{8A9B2C30-90E1-4C10-BF3D-086FFD303DB6}" dt="2023-09-26T16:12:24.604" v="785" actId="1076"/>
          <ac:picMkLst>
            <pc:docMk/>
            <pc:sldMk cId="1694094030" sldId="275"/>
            <ac:picMk id="1026" creationId="{38706859-8407-FEE8-5E56-7567C6DF1075}"/>
          </ac:picMkLst>
        </pc:picChg>
      </pc:sldChg>
      <pc:sldChg chg="addSp delSp modSp mod">
        <pc:chgData name="Sandro Zampieri" userId="6454cde2-03bb-470c-9770-e76734b65304" providerId="ADAL" clId="{8A9B2C30-90E1-4C10-BF3D-086FFD303DB6}" dt="2023-10-10T08:42:53.314" v="838" actId="6549"/>
        <pc:sldMkLst>
          <pc:docMk/>
          <pc:sldMk cId="4258378595" sldId="276"/>
        </pc:sldMkLst>
        <pc:spChg chg="del">
          <ac:chgData name="Sandro Zampieri" userId="6454cde2-03bb-470c-9770-e76734b65304" providerId="ADAL" clId="{8A9B2C30-90E1-4C10-BF3D-086FFD303DB6}" dt="2023-09-26T16:07:59.661" v="759" actId="478"/>
          <ac:spMkLst>
            <pc:docMk/>
            <pc:sldMk cId="4258378595" sldId="276"/>
            <ac:spMk id="3" creationId="{5D22005F-FC32-429F-E664-5AC6F1D8A78C}"/>
          </ac:spMkLst>
        </pc:spChg>
        <pc:spChg chg="mod">
          <ac:chgData name="Sandro Zampieri" userId="6454cde2-03bb-470c-9770-e76734b65304" providerId="ADAL" clId="{8A9B2C30-90E1-4C10-BF3D-086FFD303DB6}" dt="2023-09-26T16:07:55.319" v="758" actId="122"/>
          <ac:spMkLst>
            <pc:docMk/>
            <pc:sldMk cId="4258378595" sldId="276"/>
            <ac:spMk id="11" creationId="{A71700B6-C0D2-B97A-EAB1-EB527C3921E8}"/>
          </ac:spMkLst>
        </pc:spChg>
        <pc:spChg chg="mod">
          <ac:chgData name="Sandro Zampieri" userId="6454cde2-03bb-470c-9770-e76734b65304" providerId="ADAL" clId="{8A9B2C30-90E1-4C10-BF3D-086FFD303DB6}" dt="2023-10-10T08:42:53.314" v="838" actId="6549"/>
          <ac:spMkLst>
            <pc:docMk/>
            <pc:sldMk cId="4258378595" sldId="276"/>
            <ac:spMk id="14" creationId="{86536128-8501-18F1-B99A-AE82848B188A}"/>
          </ac:spMkLst>
        </pc:spChg>
        <pc:picChg chg="del">
          <ac:chgData name="Sandro Zampieri" userId="6454cde2-03bb-470c-9770-e76734b65304" providerId="ADAL" clId="{8A9B2C30-90E1-4C10-BF3D-086FFD303DB6}" dt="2023-09-26T16:07:59.661" v="759" actId="478"/>
          <ac:picMkLst>
            <pc:docMk/>
            <pc:sldMk cId="4258378595" sldId="276"/>
            <ac:picMk id="2" creationId="{972D696A-931F-27BA-3635-E0F62267547A}"/>
          </ac:picMkLst>
        </pc:picChg>
        <pc:picChg chg="add mod">
          <ac:chgData name="Sandro Zampieri" userId="6454cde2-03bb-470c-9770-e76734b65304" providerId="ADAL" clId="{8A9B2C30-90E1-4C10-BF3D-086FFD303DB6}" dt="2023-09-26T16:08:06.443" v="761"/>
          <ac:picMkLst>
            <pc:docMk/>
            <pc:sldMk cId="4258378595" sldId="276"/>
            <ac:picMk id="5" creationId="{76925249-5DA1-3693-CAAA-7D9A0CE6B96B}"/>
          </ac:picMkLst>
        </pc:picChg>
        <pc:picChg chg="del">
          <ac:chgData name="Sandro Zampieri" userId="6454cde2-03bb-470c-9770-e76734b65304" providerId="ADAL" clId="{8A9B2C30-90E1-4C10-BF3D-086FFD303DB6}" dt="2023-09-26T16:08:06.237" v="760" actId="478"/>
          <ac:picMkLst>
            <pc:docMk/>
            <pc:sldMk cId="4258378595" sldId="276"/>
            <ac:picMk id="9" creationId="{8E49E15A-6F7C-108F-D88D-6C8A0AB3AFE9}"/>
          </ac:picMkLst>
        </pc:picChg>
      </pc:sldChg>
      <pc:sldChg chg="modSp mod">
        <pc:chgData name="Sandro Zampieri" userId="6454cde2-03bb-470c-9770-e76734b65304" providerId="ADAL" clId="{8A9B2C30-90E1-4C10-BF3D-086FFD303DB6}" dt="2023-10-10T08:42:41.805" v="830" actId="20577"/>
        <pc:sldMkLst>
          <pc:docMk/>
          <pc:sldMk cId="1825206512" sldId="277"/>
        </pc:sldMkLst>
        <pc:spChg chg="mod">
          <ac:chgData name="Sandro Zampieri" userId="6454cde2-03bb-470c-9770-e76734b65304" providerId="ADAL" clId="{8A9B2C30-90E1-4C10-BF3D-086FFD303DB6}" dt="2023-10-10T08:42:41.805" v="830" actId="20577"/>
          <ac:spMkLst>
            <pc:docMk/>
            <pc:sldMk cId="1825206512" sldId="277"/>
            <ac:spMk id="14" creationId="{86536128-8501-18F1-B99A-AE82848B188A}"/>
          </ac:spMkLst>
        </pc:spChg>
      </pc:sldChg>
      <pc:sldChg chg="addSp delSp modSp mod ord">
        <pc:chgData name="Sandro Zampieri" userId="6454cde2-03bb-470c-9770-e76734b65304" providerId="ADAL" clId="{8A9B2C30-90E1-4C10-BF3D-086FFD303DB6}" dt="2023-09-26T15:30:15.951" v="144"/>
        <pc:sldMkLst>
          <pc:docMk/>
          <pc:sldMk cId="3069933737" sldId="279"/>
        </pc:sldMkLst>
        <pc:spChg chg="mod">
          <ac:chgData name="Sandro Zampieri" userId="6454cde2-03bb-470c-9770-e76734b65304" providerId="ADAL" clId="{8A9B2C30-90E1-4C10-BF3D-086FFD303DB6}" dt="2023-09-26T15:29:31.690" v="142" actId="20577"/>
          <ac:spMkLst>
            <pc:docMk/>
            <pc:sldMk cId="3069933737" sldId="279"/>
            <ac:spMk id="6" creationId="{409CF5A0-1F57-9F44-9863-5F54EE3E8CD3}"/>
          </ac:spMkLst>
        </pc:spChg>
        <pc:picChg chg="add del mod">
          <ac:chgData name="Sandro Zampieri" userId="6454cde2-03bb-470c-9770-e76734b65304" providerId="ADAL" clId="{8A9B2C30-90E1-4C10-BF3D-086FFD303DB6}" dt="2023-09-26T15:28:36.913" v="2" actId="478"/>
          <ac:picMkLst>
            <pc:docMk/>
            <pc:sldMk cId="3069933737" sldId="279"/>
            <ac:picMk id="2" creationId="{B103F88A-2AA8-40A0-866C-FD2C784D14AE}"/>
          </ac:picMkLst>
        </pc:picChg>
        <pc:picChg chg="add del mod">
          <ac:chgData name="Sandro Zampieri" userId="6454cde2-03bb-470c-9770-e76734b65304" providerId="ADAL" clId="{8A9B2C30-90E1-4C10-BF3D-086FFD303DB6}" dt="2023-09-26T15:29:08.137" v="76" actId="478"/>
          <ac:picMkLst>
            <pc:docMk/>
            <pc:sldMk cId="3069933737" sldId="279"/>
            <ac:picMk id="4" creationId="{EC6BDD45-403F-FA88-E2FA-8FCF55A11745}"/>
          </ac:picMkLst>
        </pc:picChg>
        <pc:picChg chg="add mod">
          <ac:chgData name="Sandro Zampieri" userId="6454cde2-03bb-470c-9770-e76734b65304" providerId="ADAL" clId="{8A9B2C30-90E1-4C10-BF3D-086FFD303DB6}" dt="2023-09-26T15:29:17.335" v="141" actId="1037"/>
          <ac:picMkLst>
            <pc:docMk/>
            <pc:sldMk cId="3069933737" sldId="279"/>
            <ac:picMk id="9" creationId="{DF841298-B581-494C-4AE7-7ADE786118B0}"/>
          </ac:picMkLst>
        </pc:picChg>
        <pc:picChg chg="del">
          <ac:chgData name="Sandro Zampieri" userId="6454cde2-03bb-470c-9770-e76734b65304" providerId="ADAL" clId="{8A9B2C30-90E1-4C10-BF3D-086FFD303DB6}" dt="2023-09-26T13:16:24.656" v="0" actId="478"/>
          <ac:picMkLst>
            <pc:docMk/>
            <pc:sldMk cId="3069933737" sldId="279"/>
            <ac:picMk id="10" creationId="{389C17DA-82CA-1AE9-3DA4-16A181791029}"/>
          </ac:picMkLst>
        </pc:picChg>
      </pc:sldChg>
      <pc:sldChg chg="addSp modSp mod ord">
        <pc:chgData name="Sandro Zampieri" userId="6454cde2-03bb-470c-9770-e76734b65304" providerId="ADAL" clId="{8A9B2C30-90E1-4C10-BF3D-086FFD303DB6}" dt="2023-09-26T15:59:05.663" v="413" actId="1036"/>
        <pc:sldMkLst>
          <pc:docMk/>
          <pc:sldMk cId="239720806" sldId="280"/>
        </pc:sldMkLst>
        <pc:spChg chg="mod">
          <ac:chgData name="Sandro Zampieri" userId="6454cde2-03bb-470c-9770-e76734b65304" providerId="ADAL" clId="{8A9B2C30-90E1-4C10-BF3D-086FFD303DB6}" dt="2023-09-26T15:56:35.728" v="326" actId="6549"/>
          <ac:spMkLst>
            <pc:docMk/>
            <pc:sldMk cId="239720806" sldId="280"/>
            <ac:spMk id="5" creationId="{4D1128FE-D4BC-D05E-79C6-A7ED6358B572}"/>
          </ac:spMkLst>
        </pc:spChg>
        <pc:picChg chg="add mod">
          <ac:chgData name="Sandro Zampieri" userId="6454cde2-03bb-470c-9770-e76734b65304" providerId="ADAL" clId="{8A9B2C30-90E1-4C10-BF3D-086FFD303DB6}" dt="2023-09-26T15:59:05.663" v="413" actId="1036"/>
          <ac:picMkLst>
            <pc:docMk/>
            <pc:sldMk cId="239720806" sldId="280"/>
            <ac:picMk id="2" creationId="{E156F83D-B2FD-BF2C-2F71-3E62171699BB}"/>
          </ac:picMkLst>
        </pc:picChg>
      </pc:sldChg>
      <pc:sldChg chg="modSp mod ord">
        <pc:chgData name="Sandro Zampieri" userId="6454cde2-03bb-470c-9770-e76734b65304" providerId="ADAL" clId="{8A9B2C30-90E1-4C10-BF3D-086FFD303DB6}" dt="2023-09-26T16:13:19.871" v="789" actId="20577"/>
        <pc:sldMkLst>
          <pc:docMk/>
          <pc:sldMk cId="2043127000" sldId="281"/>
        </pc:sldMkLst>
        <pc:spChg chg="mod">
          <ac:chgData name="Sandro Zampieri" userId="6454cde2-03bb-470c-9770-e76734b65304" providerId="ADAL" clId="{8A9B2C30-90E1-4C10-BF3D-086FFD303DB6}" dt="2023-09-26T16:13:19.871" v="789" actId="20577"/>
          <ac:spMkLst>
            <pc:docMk/>
            <pc:sldMk cId="2043127000" sldId="281"/>
            <ac:spMk id="5" creationId="{35A3A980-7CA1-5D73-0B99-1C3CB4E13AA1}"/>
          </ac:spMkLst>
        </pc:spChg>
        <pc:spChg chg="mod">
          <ac:chgData name="Sandro Zampieri" userId="6454cde2-03bb-470c-9770-e76734b65304" providerId="ADAL" clId="{8A9B2C30-90E1-4C10-BF3D-086FFD303DB6}" dt="2023-09-26T16:03:16.126" v="542" actId="6549"/>
          <ac:spMkLst>
            <pc:docMk/>
            <pc:sldMk cId="2043127000" sldId="281"/>
            <ac:spMk id="6" creationId="{409CF5A0-1F57-9F44-9863-5F54EE3E8CD3}"/>
          </ac:spMkLst>
        </pc:spChg>
      </pc:sldChg>
      <pc:sldChg chg="addSp delSp modSp mod ord">
        <pc:chgData name="Sandro Zampieri" userId="6454cde2-03bb-470c-9770-e76734b65304" providerId="ADAL" clId="{8A9B2C30-90E1-4C10-BF3D-086FFD303DB6}" dt="2023-09-26T16:06:27.294" v="712" actId="20577"/>
        <pc:sldMkLst>
          <pc:docMk/>
          <pc:sldMk cId="4121740378" sldId="282"/>
        </pc:sldMkLst>
        <pc:spChg chg="mod">
          <ac:chgData name="Sandro Zampieri" userId="6454cde2-03bb-470c-9770-e76734b65304" providerId="ADAL" clId="{8A9B2C30-90E1-4C10-BF3D-086FFD303DB6}" dt="2023-09-26T16:05:59.062" v="608" actId="6549"/>
          <ac:spMkLst>
            <pc:docMk/>
            <pc:sldMk cId="4121740378" sldId="282"/>
            <ac:spMk id="5" creationId="{35A3A980-7CA1-5D73-0B99-1C3CB4E13AA1}"/>
          </ac:spMkLst>
        </pc:spChg>
        <pc:spChg chg="mod">
          <ac:chgData name="Sandro Zampieri" userId="6454cde2-03bb-470c-9770-e76734b65304" providerId="ADAL" clId="{8A9B2C30-90E1-4C10-BF3D-086FFD303DB6}" dt="2023-09-26T16:06:27.294" v="712" actId="20577"/>
          <ac:spMkLst>
            <pc:docMk/>
            <pc:sldMk cId="4121740378" sldId="282"/>
            <ac:spMk id="6" creationId="{409CF5A0-1F57-9F44-9863-5F54EE3E8CD3}"/>
          </ac:spMkLst>
        </pc:spChg>
        <pc:picChg chg="add mod">
          <ac:chgData name="Sandro Zampieri" userId="6454cde2-03bb-470c-9770-e76734b65304" providerId="ADAL" clId="{8A9B2C30-90E1-4C10-BF3D-086FFD303DB6}" dt="2023-09-26T16:05:53.151" v="602" actId="1037"/>
          <ac:picMkLst>
            <pc:docMk/>
            <pc:sldMk cId="4121740378" sldId="282"/>
            <ac:picMk id="3" creationId="{CB1D8BBE-2507-134B-2859-759C5D0F7ABD}"/>
          </ac:picMkLst>
        </pc:picChg>
        <pc:picChg chg="del">
          <ac:chgData name="Sandro Zampieri" userId="6454cde2-03bb-470c-9770-e76734b65304" providerId="ADAL" clId="{8A9B2C30-90E1-4C10-BF3D-086FFD303DB6}" dt="2023-09-26T16:05:47.446" v="543" actId="478"/>
          <ac:picMkLst>
            <pc:docMk/>
            <pc:sldMk cId="4121740378" sldId="282"/>
            <ac:picMk id="4" creationId="{9ED5AE29-BBDA-769C-DE5C-02237CA950B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CBE6A-D9B9-90B8-9E86-D99DD37011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1A0D1C-4246-6A6A-F0D3-92C05C938A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8DC670-EA15-CD1E-F2B9-7A7B92F72BD9}"/>
              </a:ext>
            </a:extLst>
          </p:cNvPr>
          <p:cNvSpPr>
            <a:spLocks noGrp="1"/>
          </p:cNvSpPr>
          <p:nvPr>
            <p:ph type="dt" sz="half" idx="10"/>
          </p:nvPr>
        </p:nvSpPr>
        <p:spPr/>
        <p:txBody>
          <a:bodyPr/>
          <a:lstStyle/>
          <a:p>
            <a:fld id="{472C2CAE-4D6E-49CA-A53E-47F4C6355601}" type="datetimeFigureOut">
              <a:rPr lang="en-US" smtClean="0"/>
              <a:t>10/10/2023</a:t>
            </a:fld>
            <a:endParaRPr lang="en-US"/>
          </a:p>
        </p:txBody>
      </p:sp>
      <p:sp>
        <p:nvSpPr>
          <p:cNvPr id="5" name="Footer Placeholder 4">
            <a:extLst>
              <a:ext uri="{FF2B5EF4-FFF2-40B4-BE49-F238E27FC236}">
                <a16:creationId xmlns:a16="http://schemas.microsoft.com/office/drawing/2014/main" id="{45E65A60-BF1F-F5CF-CA68-4692C8E9FC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779A3-5D56-F762-637C-71E668958031}"/>
              </a:ext>
            </a:extLst>
          </p:cNvPr>
          <p:cNvSpPr>
            <a:spLocks noGrp="1"/>
          </p:cNvSpPr>
          <p:nvPr>
            <p:ph type="sldNum" sz="quarter" idx="12"/>
          </p:nvPr>
        </p:nvSpPr>
        <p:spPr/>
        <p:txBody>
          <a:bodyPr/>
          <a:lstStyle/>
          <a:p>
            <a:fld id="{92027E43-0D9B-4FF1-84B5-58B7556A59C6}" type="slidenum">
              <a:rPr lang="en-US" smtClean="0"/>
              <a:t>‹N›</a:t>
            </a:fld>
            <a:endParaRPr lang="en-US"/>
          </a:p>
        </p:txBody>
      </p:sp>
    </p:spTree>
    <p:extLst>
      <p:ext uri="{BB962C8B-B14F-4D97-AF65-F5344CB8AC3E}">
        <p14:creationId xmlns:p14="http://schemas.microsoft.com/office/powerpoint/2010/main" val="1609553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46D26-0B59-308A-90B6-4D448E76EC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AE5A46-F6FE-52EB-BF3D-A92FF4CCAD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8DCB72-5F66-A9B7-8D61-595FA251FDE3}"/>
              </a:ext>
            </a:extLst>
          </p:cNvPr>
          <p:cNvSpPr>
            <a:spLocks noGrp="1"/>
          </p:cNvSpPr>
          <p:nvPr>
            <p:ph type="dt" sz="half" idx="10"/>
          </p:nvPr>
        </p:nvSpPr>
        <p:spPr/>
        <p:txBody>
          <a:bodyPr/>
          <a:lstStyle/>
          <a:p>
            <a:fld id="{472C2CAE-4D6E-49CA-A53E-47F4C6355601}" type="datetimeFigureOut">
              <a:rPr lang="en-US" smtClean="0"/>
              <a:t>10/10/2023</a:t>
            </a:fld>
            <a:endParaRPr lang="en-US"/>
          </a:p>
        </p:txBody>
      </p:sp>
      <p:sp>
        <p:nvSpPr>
          <p:cNvPr id="5" name="Footer Placeholder 4">
            <a:extLst>
              <a:ext uri="{FF2B5EF4-FFF2-40B4-BE49-F238E27FC236}">
                <a16:creationId xmlns:a16="http://schemas.microsoft.com/office/drawing/2014/main" id="{30D2B6D3-F085-39AB-5277-9D588BD2F1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834C6-FB6E-0BED-2427-DE69C0FFF164}"/>
              </a:ext>
            </a:extLst>
          </p:cNvPr>
          <p:cNvSpPr>
            <a:spLocks noGrp="1"/>
          </p:cNvSpPr>
          <p:nvPr>
            <p:ph type="sldNum" sz="quarter" idx="12"/>
          </p:nvPr>
        </p:nvSpPr>
        <p:spPr/>
        <p:txBody>
          <a:bodyPr/>
          <a:lstStyle/>
          <a:p>
            <a:fld id="{92027E43-0D9B-4FF1-84B5-58B7556A59C6}" type="slidenum">
              <a:rPr lang="en-US" smtClean="0"/>
              <a:t>‹N›</a:t>
            </a:fld>
            <a:endParaRPr lang="en-US"/>
          </a:p>
        </p:txBody>
      </p:sp>
    </p:spTree>
    <p:extLst>
      <p:ext uri="{BB962C8B-B14F-4D97-AF65-F5344CB8AC3E}">
        <p14:creationId xmlns:p14="http://schemas.microsoft.com/office/powerpoint/2010/main" val="1486400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91D17E-2E3A-5892-E5A9-C011549198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FC7D38-72B3-BE29-0B08-C05588F47B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18E3FB-A730-1580-B036-E94FF4129C2B}"/>
              </a:ext>
            </a:extLst>
          </p:cNvPr>
          <p:cNvSpPr>
            <a:spLocks noGrp="1"/>
          </p:cNvSpPr>
          <p:nvPr>
            <p:ph type="dt" sz="half" idx="10"/>
          </p:nvPr>
        </p:nvSpPr>
        <p:spPr/>
        <p:txBody>
          <a:bodyPr/>
          <a:lstStyle/>
          <a:p>
            <a:fld id="{472C2CAE-4D6E-49CA-A53E-47F4C6355601}" type="datetimeFigureOut">
              <a:rPr lang="en-US" smtClean="0"/>
              <a:t>10/10/2023</a:t>
            </a:fld>
            <a:endParaRPr lang="en-US"/>
          </a:p>
        </p:txBody>
      </p:sp>
      <p:sp>
        <p:nvSpPr>
          <p:cNvPr id="5" name="Footer Placeholder 4">
            <a:extLst>
              <a:ext uri="{FF2B5EF4-FFF2-40B4-BE49-F238E27FC236}">
                <a16:creationId xmlns:a16="http://schemas.microsoft.com/office/drawing/2014/main" id="{4A2D0740-0BE7-DA82-6C95-507AB49E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371060-54F5-809C-0180-B2E39A6D9ABF}"/>
              </a:ext>
            </a:extLst>
          </p:cNvPr>
          <p:cNvSpPr>
            <a:spLocks noGrp="1"/>
          </p:cNvSpPr>
          <p:nvPr>
            <p:ph type="sldNum" sz="quarter" idx="12"/>
          </p:nvPr>
        </p:nvSpPr>
        <p:spPr/>
        <p:txBody>
          <a:bodyPr/>
          <a:lstStyle/>
          <a:p>
            <a:fld id="{92027E43-0D9B-4FF1-84B5-58B7556A59C6}" type="slidenum">
              <a:rPr lang="en-US" smtClean="0"/>
              <a:t>‹N›</a:t>
            </a:fld>
            <a:endParaRPr lang="en-US"/>
          </a:p>
        </p:txBody>
      </p:sp>
    </p:spTree>
    <p:extLst>
      <p:ext uri="{BB962C8B-B14F-4D97-AF65-F5344CB8AC3E}">
        <p14:creationId xmlns:p14="http://schemas.microsoft.com/office/powerpoint/2010/main" val="2341149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EC0F6-CBDD-153B-F35F-A57F480F3A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EEE585-7506-4A28-A89D-6A15D6C62E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5AD9B-30AC-0B23-EA3F-65565F631769}"/>
              </a:ext>
            </a:extLst>
          </p:cNvPr>
          <p:cNvSpPr>
            <a:spLocks noGrp="1"/>
          </p:cNvSpPr>
          <p:nvPr>
            <p:ph type="dt" sz="half" idx="10"/>
          </p:nvPr>
        </p:nvSpPr>
        <p:spPr/>
        <p:txBody>
          <a:bodyPr/>
          <a:lstStyle/>
          <a:p>
            <a:fld id="{472C2CAE-4D6E-49CA-A53E-47F4C6355601}" type="datetimeFigureOut">
              <a:rPr lang="en-US" smtClean="0"/>
              <a:t>10/10/2023</a:t>
            </a:fld>
            <a:endParaRPr lang="en-US"/>
          </a:p>
        </p:txBody>
      </p:sp>
      <p:sp>
        <p:nvSpPr>
          <p:cNvPr id="5" name="Footer Placeholder 4">
            <a:extLst>
              <a:ext uri="{FF2B5EF4-FFF2-40B4-BE49-F238E27FC236}">
                <a16:creationId xmlns:a16="http://schemas.microsoft.com/office/drawing/2014/main" id="{9C00E4E0-7FB4-753C-F1C6-948CE05C4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331D32-13B6-4E57-765F-68F2850A786A}"/>
              </a:ext>
            </a:extLst>
          </p:cNvPr>
          <p:cNvSpPr>
            <a:spLocks noGrp="1"/>
          </p:cNvSpPr>
          <p:nvPr>
            <p:ph type="sldNum" sz="quarter" idx="12"/>
          </p:nvPr>
        </p:nvSpPr>
        <p:spPr/>
        <p:txBody>
          <a:bodyPr/>
          <a:lstStyle/>
          <a:p>
            <a:fld id="{92027E43-0D9B-4FF1-84B5-58B7556A59C6}" type="slidenum">
              <a:rPr lang="en-US" smtClean="0"/>
              <a:t>‹N›</a:t>
            </a:fld>
            <a:endParaRPr lang="en-US"/>
          </a:p>
        </p:txBody>
      </p:sp>
    </p:spTree>
    <p:extLst>
      <p:ext uri="{BB962C8B-B14F-4D97-AF65-F5344CB8AC3E}">
        <p14:creationId xmlns:p14="http://schemas.microsoft.com/office/powerpoint/2010/main" val="1852459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14DE1-5AB0-9068-DC23-F65B885BC6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3C757D-9B30-C257-12A2-6DC7A0943A8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B5D82C-AE2F-9370-6AFD-DB7CDD22D696}"/>
              </a:ext>
            </a:extLst>
          </p:cNvPr>
          <p:cNvSpPr>
            <a:spLocks noGrp="1"/>
          </p:cNvSpPr>
          <p:nvPr>
            <p:ph type="dt" sz="half" idx="10"/>
          </p:nvPr>
        </p:nvSpPr>
        <p:spPr/>
        <p:txBody>
          <a:bodyPr/>
          <a:lstStyle/>
          <a:p>
            <a:fld id="{472C2CAE-4D6E-49CA-A53E-47F4C6355601}" type="datetimeFigureOut">
              <a:rPr lang="en-US" smtClean="0"/>
              <a:t>10/10/2023</a:t>
            </a:fld>
            <a:endParaRPr lang="en-US"/>
          </a:p>
        </p:txBody>
      </p:sp>
      <p:sp>
        <p:nvSpPr>
          <p:cNvPr id="5" name="Footer Placeholder 4">
            <a:extLst>
              <a:ext uri="{FF2B5EF4-FFF2-40B4-BE49-F238E27FC236}">
                <a16:creationId xmlns:a16="http://schemas.microsoft.com/office/drawing/2014/main" id="{26942564-E8F6-4281-B194-971BCBDDFC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1E376E-3796-413B-9F63-A8554C49DA4E}"/>
              </a:ext>
            </a:extLst>
          </p:cNvPr>
          <p:cNvSpPr>
            <a:spLocks noGrp="1"/>
          </p:cNvSpPr>
          <p:nvPr>
            <p:ph type="sldNum" sz="quarter" idx="12"/>
          </p:nvPr>
        </p:nvSpPr>
        <p:spPr/>
        <p:txBody>
          <a:bodyPr/>
          <a:lstStyle/>
          <a:p>
            <a:fld id="{92027E43-0D9B-4FF1-84B5-58B7556A59C6}" type="slidenum">
              <a:rPr lang="en-US" smtClean="0"/>
              <a:t>‹N›</a:t>
            </a:fld>
            <a:endParaRPr lang="en-US"/>
          </a:p>
        </p:txBody>
      </p:sp>
    </p:spTree>
    <p:extLst>
      <p:ext uri="{BB962C8B-B14F-4D97-AF65-F5344CB8AC3E}">
        <p14:creationId xmlns:p14="http://schemas.microsoft.com/office/powerpoint/2010/main" val="415196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E020A-656F-8DA1-9A9C-0AD0B4638F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480A0-2B53-A743-1673-BD750F6CFD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60ABDA-1B78-6665-5333-42C95A53B4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0DD311-456F-11CC-6A23-2671A58CCD0B}"/>
              </a:ext>
            </a:extLst>
          </p:cNvPr>
          <p:cNvSpPr>
            <a:spLocks noGrp="1"/>
          </p:cNvSpPr>
          <p:nvPr>
            <p:ph type="dt" sz="half" idx="10"/>
          </p:nvPr>
        </p:nvSpPr>
        <p:spPr/>
        <p:txBody>
          <a:bodyPr/>
          <a:lstStyle/>
          <a:p>
            <a:fld id="{472C2CAE-4D6E-49CA-A53E-47F4C6355601}" type="datetimeFigureOut">
              <a:rPr lang="en-US" smtClean="0"/>
              <a:t>10/10/2023</a:t>
            </a:fld>
            <a:endParaRPr lang="en-US"/>
          </a:p>
        </p:txBody>
      </p:sp>
      <p:sp>
        <p:nvSpPr>
          <p:cNvPr id="6" name="Footer Placeholder 5">
            <a:extLst>
              <a:ext uri="{FF2B5EF4-FFF2-40B4-BE49-F238E27FC236}">
                <a16:creationId xmlns:a16="http://schemas.microsoft.com/office/drawing/2014/main" id="{784F82A9-2EB0-0D03-EABE-FD6FC676E6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F85A73-9986-A50B-CA43-F1FAB8CA1CC4}"/>
              </a:ext>
            </a:extLst>
          </p:cNvPr>
          <p:cNvSpPr>
            <a:spLocks noGrp="1"/>
          </p:cNvSpPr>
          <p:nvPr>
            <p:ph type="sldNum" sz="quarter" idx="12"/>
          </p:nvPr>
        </p:nvSpPr>
        <p:spPr/>
        <p:txBody>
          <a:bodyPr/>
          <a:lstStyle/>
          <a:p>
            <a:fld id="{92027E43-0D9B-4FF1-84B5-58B7556A59C6}" type="slidenum">
              <a:rPr lang="en-US" smtClean="0"/>
              <a:t>‹N›</a:t>
            </a:fld>
            <a:endParaRPr lang="en-US"/>
          </a:p>
        </p:txBody>
      </p:sp>
    </p:spTree>
    <p:extLst>
      <p:ext uri="{BB962C8B-B14F-4D97-AF65-F5344CB8AC3E}">
        <p14:creationId xmlns:p14="http://schemas.microsoft.com/office/powerpoint/2010/main" val="891015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C65D7-B133-7F82-E833-999C155BD1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989199-9C70-2CDB-3259-8E66D238A8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DACAA8-3495-2459-2971-A4D0014D9A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1C4064-CECD-B187-B4BE-289143D0BE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5622D8-0734-B1A8-304C-DCDEC82998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25338A-069B-07BE-F04E-F4134153112D}"/>
              </a:ext>
            </a:extLst>
          </p:cNvPr>
          <p:cNvSpPr>
            <a:spLocks noGrp="1"/>
          </p:cNvSpPr>
          <p:nvPr>
            <p:ph type="dt" sz="half" idx="10"/>
          </p:nvPr>
        </p:nvSpPr>
        <p:spPr/>
        <p:txBody>
          <a:bodyPr/>
          <a:lstStyle/>
          <a:p>
            <a:fld id="{472C2CAE-4D6E-49CA-A53E-47F4C6355601}" type="datetimeFigureOut">
              <a:rPr lang="en-US" smtClean="0"/>
              <a:t>10/10/2023</a:t>
            </a:fld>
            <a:endParaRPr lang="en-US"/>
          </a:p>
        </p:txBody>
      </p:sp>
      <p:sp>
        <p:nvSpPr>
          <p:cNvPr id="8" name="Footer Placeholder 7">
            <a:extLst>
              <a:ext uri="{FF2B5EF4-FFF2-40B4-BE49-F238E27FC236}">
                <a16:creationId xmlns:a16="http://schemas.microsoft.com/office/drawing/2014/main" id="{D4D43122-6A1A-2AA5-7548-3EF8DBDAF9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28244E-7D47-E25A-91D1-0237D4C0C73D}"/>
              </a:ext>
            </a:extLst>
          </p:cNvPr>
          <p:cNvSpPr>
            <a:spLocks noGrp="1"/>
          </p:cNvSpPr>
          <p:nvPr>
            <p:ph type="sldNum" sz="quarter" idx="12"/>
          </p:nvPr>
        </p:nvSpPr>
        <p:spPr/>
        <p:txBody>
          <a:bodyPr/>
          <a:lstStyle/>
          <a:p>
            <a:fld id="{92027E43-0D9B-4FF1-84B5-58B7556A59C6}" type="slidenum">
              <a:rPr lang="en-US" smtClean="0"/>
              <a:t>‹N›</a:t>
            </a:fld>
            <a:endParaRPr lang="en-US"/>
          </a:p>
        </p:txBody>
      </p:sp>
    </p:spTree>
    <p:extLst>
      <p:ext uri="{BB962C8B-B14F-4D97-AF65-F5344CB8AC3E}">
        <p14:creationId xmlns:p14="http://schemas.microsoft.com/office/powerpoint/2010/main" val="932193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5C9FA-FE97-8466-86CC-1C9F06D743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B778DB-E61C-E36A-0F87-D45FD2C35E9F}"/>
              </a:ext>
            </a:extLst>
          </p:cNvPr>
          <p:cNvSpPr>
            <a:spLocks noGrp="1"/>
          </p:cNvSpPr>
          <p:nvPr>
            <p:ph type="dt" sz="half" idx="10"/>
          </p:nvPr>
        </p:nvSpPr>
        <p:spPr/>
        <p:txBody>
          <a:bodyPr/>
          <a:lstStyle/>
          <a:p>
            <a:fld id="{472C2CAE-4D6E-49CA-A53E-47F4C6355601}" type="datetimeFigureOut">
              <a:rPr lang="en-US" smtClean="0"/>
              <a:t>10/10/2023</a:t>
            </a:fld>
            <a:endParaRPr lang="en-US"/>
          </a:p>
        </p:txBody>
      </p:sp>
      <p:sp>
        <p:nvSpPr>
          <p:cNvPr id="4" name="Footer Placeholder 3">
            <a:extLst>
              <a:ext uri="{FF2B5EF4-FFF2-40B4-BE49-F238E27FC236}">
                <a16:creationId xmlns:a16="http://schemas.microsoft.com/office/drawing/2014/main" id="{45747B62-27AC-C178-9873-282FEE66655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752001-ACE4-6517-6995-E75B1CADA1F0}"/>
              </a:ext>
            </a:extLst>
          </p:cNvPr>
          <p:cNvSpPr>
            <a:spLocks noGrp="1"/>
          </p:cNvSpPr>
          <p:nvPr>
            <p:ph type="sldNum" sz="quarter" idx="12"/>
          </p:nvPr>
        </p:nvSpPr>
        <p:spPr/>
        <p:txBody>
          <a:bodyPr/>
          <a:lstStyle/>
          <a:p>
            <a:fld id="{92027E43-0D9B-4FF1-84B5-58B7556A59C6}" type="slidenum">
              <a:rPr lang="en-US" smtClean="0"/>
              <a:t>‹N›</a:t>
            </a:fld>
            <a:endParaRPr lang="en-US"/>
          </a:p>
        </p:txBody>
      </p:sp>
    </p:spTree>
    <p:extLst>
      <p:ext uri="{BB962C8B-B14F-4D97-AF65-F5344CB8AC3E}">
        <p14:creationId xmlns:p14="http://schemas.microsoft.com/office/powerpoint/2010/main" val="3315404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F9FC0C-229B-7611-0EB8-A5F3EC7383A0}"/>
              </a:ext>
            </a:extLst>
          </p:cNvPr>
          <p:cNvSpPr>
            <a:spLocks noGrp="1"/>
          </p:cNvSpPr>
          <p:nvPr>
            <p:ph type="dt" sz="half" idx="10"/>
          </p:nvPr>
        </p:nvSpPr>
        <p:spPr/>
        <p:txBody>
          <a:bodyPr/>
          <a:lstStyle/>
          <a:p>
            <a:fld id="{472C2CAE-4D6E-49CA-A53E-47F4C6355601}" type="datetimeFigureOut">
              <a:rPr lang="en-US" smtClean="0"/>
              <a:t>10/10/2023</a:t>
            </a:fld>
            <a:endParaRPr lang="en-US"/>
          </a:p>
        </p:txBody>
      </p:sp>
      <p:sp>
        <p:nvSpPr>
          <p:cNvPr id="3" name="Footer Placeholder 2">
            <a:extLst>
              <a:ext uri="{FF2B5EF4-FFF2-40B4-BE49-F238E27FC236}">
                <a16:creationId xmlns:a16="http://schemas.microsoft.com/office/drawing/2014/main" id="{E3110AA1-B427-CE52-81C0-0195C69F95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941E64-1B08-5ACB-624F-DAC5B0C7DA2A}"/>
              </a:ext>
            </a:extLst>
          </p:cNvPr>
          <p:cNvSpPr>
            <a:spLocks noGrp="1"/>
          </p:cNvSpPr>
          <p:nvPr>
            <p:ph type="sldNum" sz="quarter" idx="12"/>
          </p:nvPr>
        </p:nvSpPr>
        <p:spPr/>
        <p:txBody>
          <a:bodyPr/>
          <a:lstStyle/>
          <a:p>
            <a:fld id="{92027E43-0D9B-4FF1-84B5-58B7556A59C6}" type="slidenum">
              <a:rPr lang="en-US" smtClean="0"/>
              <a:t>‹N›</a:t>
            </a:fld>
            <a:endParaRPr lang="en-US"/>
          </a:p>
        </p:txBody>
      </p:sp>
    </p:spTree>
    <p:extLst>
      <p:ext uri="{BB962C8B-B14F-4D97-AF65-F5344CB8AC3E}">
        <p14:creationId xmlns:p14="http://schemas.microsoft.com/office/powerpoint/2010/main" val="3584292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7D33B-2A2B-8B15-918A-F11BA8C5BD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C824E8-F54F-AFFC-C72B-6B20F91E67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26FBAC-73AB-0E26-ADB4-64FCD87013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731814-C1C8-07E6-EFF4-043C15D9A505}"/>
              </a:ext>
            </a:extLst>
          </p:cNvPr>
          <p:cNvSpPr>
            <a:spLocks noGrp="1"/>
          </p:cNvSpPr>
          <p:nvPr>
            <p:ph type="dt" sz="half" idx="10"/>
          </p:nvPr>
        </p:nvSpPr>
        <p:spPr/>
        <p:txBody>
          <a:bodyPr/>
          <a:lstStyle/>
          <a:p>
            <a:fld id="{472C2CAE-4D6E-49CA-A53E-47F4C6355601}" type="datetimeFigureOut">
              <a:rPr lang="en-US" smtClean="0"/>
              <a:t>10/10/2023</a:t>
            </a:fld>
            <a:endParaRPr lang="en-US"/>
          </a:p>
        </p:txBody>
      </p:sp>
      <p:sp>
        <p:nvSpPr>
          <p:cNvPr id="6" name="Footer Placeholder 5">
            <a:extLst>
              <a:ext uri="{FF2B5EF4-FFF2-40B4-BE49-F238E27FC236}">
                <a16:creationId xmlns:a16="http://schemas.microsoft.com/office/drawing/2014/main" id="{15FCB84F-CAC0-3F01-125C-CA7C1F8523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A30EE2-40FF-6BD7-8EB0-A8484CD64F97}"/>
              </a:ext>
            </a:extLst>
          </p:cNvPr>
          <p:cNvSpPr>
            <a:spLocks noGrp="1"/>
          </p:cNvSpPr>
          <p:nvPr>
            <p:ph type="sldNum" sz="quarter" idx="12"/>
          </p:nvPr>
        </p:nvSpPr>
        <p:spPr/>
        <p:txBody>
          <a:bodyPr/>
          <a:lstStyle/>
          <a:p>
            <a:fld id="{92027E43-0D9B-4FF1-84B5-58B7556A59C6}" type="slidenum">
              <a:rPr lang="en-US" smtClean="0"/>
              <a:t>‹N›</a:t>
            </a:fld>
            <a:endParaRPr lang="en-US"/>
          </a:p>
        </p:txBody>
      </p:sp>
    </p:spTree>
    <p:extLst>
      <p:ext uri="{BB962C8B-B14F-4D97-AF65-F5344CB8AC3E}">
        <p14:creationId xmlns:p14="http://schemas.microsoft.com/office/powerpoint/2010/main" val="3594066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D2410-22A1-2F2E-70FC-FF2BA8EF34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84A30F-FCDC-77CF-CE98-70FB2556C4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5709E0-1A9C-27DE-EEF3-15A9A2EDDE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01E225-C7F2-A869-AF00-63FD0BEA2770}"/>
              </a:ext>
            </a:extLst>
          </p:cNvPr>
          <p:cNvSpPr>
            <a:spLocks noGrp="1"/>
          </p:cNvSpPr>
          <p:nvPr>
            <p:ph type="dt" sz="half" idx="10"/>
          </p:nvPr>
        </p:nvSpPr>
        <p:spPr/>
        <p:txBody>
          <a:bodyPr/>
          <a:lstStyle/>
          <a:p>
            <a:fld id="{472C2CAE-4D6E-49CA-A53E-47F4C6355601}" type="datetimeFigureOut">
              <a:rPr lang="en-US" smtClean="0"/>
              <a:t>10/10/2023</a:t>
            </a:fld>
            <a:endParaRPr lang="en-US"/>
          </a:p>
        </p:txBody>
      </p:sp>
      <p:sp>
        <p:nvSpPr>
          <p:cNvPr id="6" name="Footer Placeholder 5">
            <a:extLst>
              <a:ext uri="{FF2B5EF4-FFF2-40B4-BE49-F238E27FC236}">
                <a16:creationId xmlns:a16="http://schemas.microsoft.com/office/drawing/2014/main" id="{9AAD19BC-526C-43FA-38D3-D77D4C0E05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47048B-5A68-DAE4-2537-3C437871BCE7}"/>
              </a:ext>
            </a:extLst>
          </p:cNvPr>
          <p:cNvSpPr>
            <a:spLocks noGrp="1"/>
          </p:cNvSpPr>
          <p:nvPr>
            <p:ph type="sldNum" sz="quarter" idx="12"/>
          </p:nvPr>
        </p:nvSpPr>
        <p:spPr/>
        <p:txBody>
          <a:bodyPr/>
          <a:lstStyle/>
          <a:p>
            <a:fld id="{92027E43-0D9B-4FF1-84B5-58B7556A59C6}" type="slidenum">
              <a:rPr lang="en-US" smtClean="0"/>
              <a:t>‹N›</a:t>
            </a:fld>
            <a:endParaRPr lang="en-US"/>
          </a:p>
        </p:txBody>
      </p:sp>
    </p:spTree>
    <p:extLst>
      <p:ext uri="{BB962C8B-B14F-4D97-AF65-F5344CB8AC3E}">
        <p14:creationId xmlns:p14="http://schemas.microsoft.com/office/powerpoint/2010/main" val="2813859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FD0C86-A363-AF78-0D47-C150E28B3F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AFA674-278F-572C-6CC1-80F7A81AFC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0A71DF-ECA2-2186-B492-4BD9BFC3C0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72C2CAE-4D6E-49CA-A53E-47F4C6355601}" type="datetimeFigureOut">
              <a:rPr lang="en-US" smtClean="0"/>
              <a:t>10/10/2023</a:t>
            </a:fld>
            <a:endParaRPr lang="en-US"/>
          </a:p>
        </p:txBody>
      </p:sp>
      <p:sp>
        <p:nvSpPr>
          <p:cNvPr id="5" name="Footer Placeholder 4">
            <a:extLst>
              <a:ext uri="{FF2B5EF4-FFF2-40B4-BE49-F238E27FC236}">
                <a16:creationId xmlns:a16="http://schemas.microsoft.com/office/drawing/2014/main" id="{516F7C81-1F8A-AE59-1BED-4538E64709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673CE22-710C-06A9-B795-C9702BA01F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2027E43-0D9B-4FF1-84B5-58B7556A59C6}" type="slidenum">
              <a:rPr lang="en-US" smtClean="0"/>
              <a:t>‹N›</a:t>
            </a:fld>
            <a:endParaRPr lang="en-US"/>
          </a:p>
        </p:txBody>
      </p:sp>
    </p:spTree>
    <p:extLst>
      <p:ext uri="{BB962C8B-B14F-4D97-AF65-F5344CB8AC3E}">
        <p14:creationId xmlns:p14="http://schemas.microsoft.com/office/powerpoint/2010/main" val="8295907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6F91B580-DB14-C7EE-D92F-1D23BBD2A326}"/>
              </a:ext>
            </a:extLst>
          </p:cNvPr>
          <p:cNvPicPr>
            <a:picLocks noChangeAspect="1"/>
          </p:cNvPicPr>
          <p:nvPr/>
        </p:nvPicPr>
        <p:blipFill>
          <a:blip r:embed="rId2"/>
          <a:stretch>
            <a:fillRect/>
          </a:stretch>
        </p:blipFill>
        <p:spPr>
          <a:xfrm>
            <a:off x="4463880" y="2818322"/>
            <a:ext cx="2867425" cy="619211"/>
          </a:xfrm>
          <a:prstGeom prst="rect">
            <a:avLst/>
          </a:prstGeom>
        </p:spPr>
      </p:pic>
      <p:pic>
        <p:nvPicPr>
          <p:cNvPr id="2" name="Picture 2" descr="Roma2LUG - logo">
            <a:extLst>
              <a:ext uri="{FF2B5EF4-FFF2-40B4-BE49-F238E27FC236}">
                <a16:creationId xmlns:a16="http://schemas.microsoft.com/office/drawing/2014/main" id="{8127BF70-08B3-653C-ABB4-3B1DE25EC4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86" y="129823"/>
            <a:ext cx="2171610" cy="1173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137154"/>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An image of a speakeasy bar in a forest.">
            <a:extLst>
              <a:ext uri="{FF2B5EF4-FFF2-40B4-BE49-F238E27FC236}">
                <a16:creationId xmlns:a16="http://schemas.microsoft.com/office/drawing/2014/main" id="{5FE0F915-9DFB-153E-B0FE-9BB36E1CE2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a:extLst>
              <a:ext uri="{FF2B5EF4-FFF2-40B4-BE49-F238E27FC236}">
                <a16:creationId xmlns:a16="http://schemas.microsoft.com/office/drawing/2014/main" id="{A71700B6-C0D2-B97A-EAB1-EB527C3921E8}"/>
              </a:ext>
            </a:extLst>
          </p:cNvPr>
          <p:cNvSpPr txBox="1"/>
          <p:nvPr/>
        </p:nvSpPr>
        <p:spPr>
          <a:xfrm>
            <a:off x="3564835" y="2400129"/>
            <a:ext cx="5062330" cy="646331"/>
          </a:xfrm>
          <a:prstGeom prst="rect">
            <a:avLst/>
          </a:prstGeom>
          <a:noFill/>
        </p:spPr>
        <p:txBody>
          <a:bodyPr wrap="square" rtlCol="0">
            <a:spAutoFit/>
          </a:bodyPr>
          <a:lstStyle/>
          <a:p>
            <a:pPr algn="ctr"/>
            <a:r>
              <a:rPr lang="en-US" sz="3600" dirty="0">
                <a:solidFill>
                  <a:schemeClr val="bg1"/>
                </a:solidFill>
              </a:rPr>
              <a:t>AEROPOLIS</a:t>
            </a:r>
          </a:p>
        </p:txBody>
      </p:sp>
      <p:sp>
        <p:nvSpPr>
          <p:cNvPr id="13" name="TextBox 12">
            <a:extLst>
              <a:ext uri="{FF2B5EF4-FFF2-40B4-BE49-F238E27FC236}">
                <a16:creationId xmlns:a16="http://schemas.microsoft.com/office/drawing/2014/main" id="{CF4BCD14-5B44-E542-D2ED-EBA8D073D8FD}"/>
              </a:ext>
            </a:extLst>
          </p:cNvPr>
          <p:cNvSpPr txBox="1"/>
          <p:nvPr/>
        </p:nvSpPr>
        <p:spPr>
          <a:xfrm>
            <a:off x="5102087" y="3276600"/>
            <a:ext cx="4041914" cy="369332"/>
          </a:xfrm>
          <a:prstGeom prst="rect">
            <a:avLst/>
          </a:prstGeom>
          <a:noFill/>
        </p:spPr>
        <p:txBody>
          <a:bodyPr wrap="square" rtlCol="0">
            <a:spAutoFit/>
          </a:bodyPr>
          <a:lstStyle/>
          <a:p>
            <a:r>
              <a:rPr lang="en-US" dirty="0">
                <a:solidFill>
                  <a:srgbClr val="FFC000"/>
                </a:solidFill>
              </a:rPr>
              <a:t>Created by</a:t>
            </a:r>
          </a:p>
        </p:txBody>
      </p:sp>
      <p:sp>
        <p:nvSpPr>
          <p:cNvPr id="14" name="TextBox 13">
            <a:extLst>
              <a:ext uri="{FF2B5EF4-FFF2-40B4-BE49-F238E27FC236}">
                <a16:creationId xmlns:a16="http://schemas.microsoft.com/office/drawing/2014/main" id="{86536128-8501-18F1-B99A-AE82848B188A}"/>
              </a:ext>
            </a:extLst>
          </p:cNvPr>
          <p:cNvSpPr txBox="1"/>
          <p:nvPr/>
        </p:nvSpPr>
        <p:spPr>
          <a:xfrm>
            <a:off x="4850296" y="3645932"/>
            <a:ext cx="1762539" cy="369332"/>
          </a:xfrm>
          <a:prstGeom prst="rect">
            <a:avLst/>
          </a:prstGeom>
          <a:noFill/>
        </p:spPr>
        <p:txBody>
          <a:bodyPr wrap="square" rtlCol="0">
            <a:spAutoFit/>
          </a:bodyPr>
          <a:lstStyle/>
          <a:p>
            <a:pPr algn="ctr"/>
            <a:r>
              <a:rPr lang="en-US" dirty="0">
                <a:solidFill>
                  <a:schemeClr val="bg1"/>
                </a:solidFill>
              </a:rPr>
              <a:t>Par-tec</a:t>
            </a:r>
          </a:p>
        </p:txBody>
      </p:sp>
      <p:pic>
        <p:nvPicPr>
          <p:cNvPr id="5" name="Immagine 4">
            <a:extLst>
              <a:ext uri="{FF2B5EF4-FFF2-40B4-BE49-F238E27FC236}">
                <a16:creationId xmlns:a16="http://schemas.microsoft.com/office/drawing/2014/main" id="{76925249-5DA1-3693-CAAA-7D9A0CE6B96B}"/>
              </a:ext>
            </a:extLst>
          </p:cNvPr>
          <p:cNvPicPr>
            <a:picLocks noChangeAspect="1"/>
          </p:cNvPicPr>
          <p:nvPr/>
        </p:nvPicPr>
        <p:blipFill>
          <a:blip r:embed="rId2"/>
          <a:stretch>
            <a:fillRect/>
          </a:stretch>
        </p:blipFill>
        <p:spPr>
          <a:xfrm>
            <a:off x="9173902" y="117939"/>
            <a:ext cx="2867425" cy="619211"/>
          </a:xfrm>
          <a:prstGeom prst="rect">
            <a:avLst/>
          </a:prstGeom>
        </p:spPr>
      </p:pic>
    </p:spTree>
    <p:extLst>
      <p:ext uri="{BB962C8B-B14F-4D97-AF65-F5344CB8AC3E}">
        <p14:creationId xmlns:p14="http://schemas.microsoft.com/office/powerpoint/2010/main" val="42583785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An image of a speakeasy bar in a forest.">
            <a:extLst>
              <a:ext uri="{FF2B5EF4-FFF2-40B4-BE49-F238E27FC236}">
                <a16:creationId xmlns:a16="http://schemas.microsoft.com/office/drawing/2014/main" id="{5FE0F915-9DFB-153E-B0FE-9BB36E1CE2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a cosy speakeasy type of bar located deep in the woods, high above the ground and built into the branches of a tree, seen from a distance">
            <a:extLst>
              <a:ext uri="{FF2B5EF4-FFF2-40B4-BE49-F238E27FC236}">
                <a16:creationId xmlns:a16="http://schemas.microsoft.com/office/drawing/2014/main" id="{30141CF7-5C49-E62A-270F-13C9374656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71700B6-C0D2-B97A-EAB1-EB527C3921E8}"/>
              </a:ext>
            </a:extLst>
          </p:cNvPr>
          <p:cNvSpPr txBox="1"/>
          <p:nvPr/>
        </p:nvSpPr>
        <p:spPr>
          <a:xfrm>
            <a:off x="7142921" y="1960728"/>
            <a:ext cx="4545496" cy="830997"/>
          </a:xfrm>
          <a:prstGeom prst="rect">
            <a:avLst/>
          </a:prstGeom>
          <a:noFill/>
        </p:spPr>
        <p:txBody>
          <a:bodyPr wrap="square" rtlCol="0">
            <a:spAutoFit/>
          </a:bodyPr>
          <a:lstStyle/>
          <a:p>
            <a:r>
              <a:rPr lang="en-US" sz="4800" dirty="0" err="1">
                <a:solidFill>
                  <a:schemeClr val="bg1"/>
                </a:solidFill>
              </a:rPr>
              <a:t>Aeropolis</a:t>
            </a:r>
            <a:endParaRPr lang="en-US" sz="4800" dirty="0">
              <a:solidFill>
                <a:schemeClr val="bg1"/>
              </a:solidFill>
            </a:endParaRPr>
          </a:p>
        </p:txBody>
      </p:sp>
      <p:sp>
        <p:nvSpPr>
          <p:cNvPr id="10" name="TextBox 9">
            <a:extLst>
              <a:ext uri="{FF2B5EF4-FFF2-40B4-BE49-F238E27FC236}">
                <a16:creationId xmlns:a16="http://schemas.microsoft.com/office/drawing/2014/main" id="{BC64F1E4-E128-14A9-01B3-E6FEA52A975C}"/>
              </a:ext>
            </a:extLst>
          </p:cNvPr>
          <p:cNvSpPr txBox="1"/>
          <p:nvPr/>
        </p:nvSpPr>
        <p:spPr>
          <a:xfrm>
            <a:off x="7275443" y="1289347"/>
            <a:ext cx="2100469" cy="461665"/>
          </a:xfrm>
          <a:prstGeom prst="rect">
            <a:avLst/>
          </a:prstGeom>
          <a:noFill/>
        </p:spPr>
        <p:txBody>
          <a:bodyPr wrap="square" rtlCol="0">
            <a:spAutoFit/>
          </a:bodyPr>
          <a:lstStyle/>
          <a:p>
            <a:r>
              <a:rPr lang="en-US" sz="2400" dirty="0">
                <a:solidFill>
                  <a:srgbClr val="00B0F0"/>
                </a:solidFill>
              </a:rPr>
              <a:t>WELCOME TO</a:t>
            </a:r>
          </a:p>
        </p:txBody>
      </p:sp>
      <p:sp>
        <p:nvSpPr>
          <p:cNvPr id="13" name="TextBox 12">
            <a:extLst>
              <a:ext uri="{FF2B5EF4-FFF2-40B4-BE49-F238E27FC236}">
                <a16:creationId xmlns:a16="http://schemas.microsoft.com/office/drawing/2014/main" id="{CF4BCD14-5B44-E542-D2ED-EBA8D073D8FD}"/>
              </a:ext>
            </a:extLst>
          </p:cNvPr>
          <p:cNvSpPr txBox="1"/>
          <p:nvPr/>
        </p:nvSpPr>
        <p:spPr>
          <a:xfrm>
            <a:off x="7275443" y="5754211"/>
            <a:ext cx="4041914" cy="369332"/>
          </a:xfrm>
          <a:prstGeom prst="rect">
            <a:avLst/>
          </a:prstGeom>
          <a:noFill/>
        </p:spPr>
        <p:txBody>
          <a:bodyPr wrap="square" rtlCol="0">
            <a:spAutoFit/>
          </a:bodyPr>
          <a:lstStyle/>
          <a:p>
            <a:r>
              <a:rPr lang="en-US" dirty="0">
                <a:solidFill>
                  <a:srgbClr val="00B0F0"/>
                </a:solidFill>
              </a:rPr>
              <a:t>Created by</a:t>
            </a:r>
          </a:p>
        </p:txBody>
      </p:sp>
      <p:sp>
        <p:nvSpPr>
          <p:cNvPr id="14" name="TextBox 13">
            <a:extLst>
              <a:ext uri="{FF2B5EF4-FFF2-40B4-BE49-F238E27FC236}">
                <a16:creationId xmlns:a16="http://schemas.microsoft.com/office/drawing/2014/main" id="{86536128-8501-18F1-B99A-AE82848B188A}"/>
              </a:ext>
            </a:extLst>
          </p:cNvPr>
          <p:cNvSpPr txBox="1"/>
          <p:nvPr/>
        </p:nvSpPr>
        <p:spPr>
          <a:xfrm>
            <a:off x="7275443" y="6123543"/>
            <a:ext cx="4041914" cy="369332"/>
          </a:xfrm>
          <a:prstGeom prst="rect">
            <a:avLst/>
          </a:prstGeom>
          <a:noFill/>
        </p:spPr>
        <p:txBody>
          <a:bodyPr wrap="square" rtlCol="0">
            <a:spAutoFit/>
          </a:bodyPr>
          <a:lstStyle/>
          <a:p>
            <a:r>
              <a:rPr lang="en-US" dirty="0">
                <a:solidFill>
                  <a:schemeClr val="bg1"/>
                </a:solidFill>
              </a:rPr>
              <a:t>Par-tec</a:t>
            </a:r>
          </a:p>
        </p:txBody>
      </p:sp>
      <p:sp>
        <p:nvSpPr>
          <p:cNvPr id="15" name="TextBox 14">
            <a:extLst>
              <a:ext uri="{FF2B5EF4-FFF2-40B4-BE49-F238E27FC236}">
                <a16:creationId xmlns:a16="http://schemas.microsoft.com/office/drawing/2014/main" id="{849FADC9-6F01-841A-8CEE-E9B87F29B86F}"/>
              </a:ext>
            </a:extLst>
          </p:cNvPr>
          <p:cNvSpPr txBox="1"/>
          <p:nvPr/>
        </p:nvSpPr>
        <p:spPr>
          <a:xfrm>
            <a:off x="7142921" y="3493911"/>
            <a:ext cx="4545496" cy="1200329"/>
          </a:xfrm>
          <a:prstGeom prst="rect">
            <a:avLst/>
          </a:prstGeom>
          <a:noFill/>
        </p:spPr>
        <p:txBody>
          <a:bodyPr wrap="square" rtlCol="0">
            <a:spAutoFit/>
          </a:bodyPr>
          <a:lstStyle/>
          <a:p>
            <a:r>
              <a:rPr lang="it-IT" sz="2400" b="0" i="0" dirty="0" err="1">
                <a:solidFill>
                  <a:schemeClr val="bg1">
                    <a:lumMod val="85000"/>
                  </a:schemeClr>
                </a:solidFill>
                <a:effectLst/>
              </a:rPr>
              <a:t>Aeropolis</a:t>
            </a:r>
            <a:r>
              <a:rPr lang="it-IT" sz="2400" b="0" i="0" dirty="0">
                <a:solidFill>
                  <a:schemeClr val="bg1">
                    <a:lumMod val="85000"/>
                  </a:schemeClr>
                </a:solidFill>
                <a:effectLst/>
              </a:rPr>
              <a:t> è una città meravigliosa, che fluttua nell’aria come una nuvola</a:t>
            </a:r>
            <a:endParaRPr lang="en-US" sz="2400" dirty="0">
              <a:solidFill>
                <a:schemeClr val="bg1"/>
              </a:solidFill>
            </a:endParaRPr>
          </a:p>
        </p:txBody>
      </p:sp>
      <p:pic>
        <p:nvPicPr>
          <p:cNvPr id="5" name="Immagine 4" descr="Immagine che contiene nuvola, dipinto, cielo, aria aperta&#10;&#10;Descrizione generata automaticamente">
            <a:extLst>
              <a:ext uri="{FF2B5EF4-FFF2-40B4-BE49-F238E27FC236}">
                <a16:creationId xmlns:a16="http://schemas.microsoft.com/office/drawing/2014/main" id="{8828CAF8-79DD-C06D-00EE-A0718AD941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6858000" cy="6858000"/>
          </a:xfrm>
          <a:prstGeom prst="rect">
            <a:avLst/>
          </a:prstGeom>
        </p:spPr>
      </p:pic>
      <p:pic>
        <p:nvPicPr>
          <p:cNvPr id="6" name="Immagine 5">
            <a:extLst>
              <a:ext uri="{FF2B5EF4-FFF2-40B4-BE49-F238E27FC236}">
                <a16:creationId xmlns:a16="http://schemas.microsoft.com/office/drawing/2014/main" id="{9D3AEDDD-F409-0F0D-2BDE-FB9EA708EDA5}"/>
              </a:ext>
            </a:extLst>
          </p:cNvPr>
          <p:cNvPicPr>
            <a:picLocks noChangeAspect="1"/>
          </p:cNvPicPr>
          <p:nvPr/>
        </p:nvPicPr>
        <p:blipFill>
          <a:blip r:embed="rId4"/>
          <a:stretch>
            <a:fillRect/>
          </a:stretch>
        </p:blipFill>
        <p:spPr>
          <a:xfrm>
            <a:off x="9173902" y="117939"/>
            <a:ext cx="2867425" cy="619211"/>
          </a:xfrm>
          <a:prstGeom prst="rect">
            <a:avLst/>
          </a:prstGeom>
        </p:spPr>
      </p:pic>
    </p:spTree>
    <p:extLst>
      <p:ext uri="{BB962C8B-B14F-4D97-AF65-F5344CB8AC3E}">
        <p14:creationId xmlns:p14="http://schemas.microsoft.com/office/powerpoint/2010/main" val="1825206512"/>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A3A980-7CA1-5D73-0B99-1C3CB4E13AA1}"/>
              </a:ext>
            </a:extLst>
          </p:cNvPr>
          <p:cNvSpPr txBox="1"/>
          <p:nvPr/>
        </p:nvSpPr>
        <p:spPr>
          <a:xfrm>
            <a:off x="7040872" y="1066234"/>
            <a:ext cx="3525079" cy="646331"/>
          </a:xfrm>
          <a:prstGeom prst="rect">
            <a:avLst/>
          </a:prstGeom>
          <a:noFill/>
        </p:spPr>
        <p:txBody>
          <a:bodyPr wrap="square" rtlCol="0">
            <a:spAutoFit/>
          </a:bodyPr>
          <a:lstStyle/>
          <a:p>
            <a:r>
              <a:rPr lang="en-US" sz="3600" dirty="0">
                <a:solidFill>
                  <a:schemeClr val="bg1"/>
                </a:solidFill>
              </a:rPr>
              <a:t>Come on in…</a:t>
            </a:r>
          </a:p>
        </p:txBody>
      </p:sp>
      <p:sp>
        <p:nvSpPr>
          <p:cNvPr id="6" name="TextBox 5">
            <a:extLst>
              <a:ext uri="{FF2B5EF4-FFF2-40B4-BE49-F238E27FC236}">
                <a16:creationId xmlns:a16="http://schemas.microsoft.com/office/drawing/2014/main" id="{409CF5A0-1F57-9F44-9863-5F54EE3E8CD3}"/>
              </a:ext>
            </a:extLst>
          </p:cNvPr>
          <p:cNvSpPr txBox="1"/>
          <p:nvPr/>
        </p:nvSpPr>
        <p:spPr>
          <a:xfrm>
            <a:off x="7079388" y="1712565"/>
            <a:ext cx="4741666" cy="4524315"/>
          </a:xfrm>
          <a:prstGeom prst="rect">
            <a:avLst/>
          </a:prstGeom>
          <a:noFill/>
        </p:spPr>
        <p:txBody>
          <a:bodyPr wrap="square" rtlCol="0">
            <a:spAutoFit/>
          </a:bodyPr>
          <a:lstStyle/>
          <a:p>
            <a:r>
              <a:rPr lang="it-IT" b="0" i="0" dirty="0">
                <a:solidFill>
                  <a:schemeClr val="bg1">
                    <a:lumMod val="85000"/>
                  </a:schemeClr>
                </a:solidFill>
                <a:effectLst/>
              </a:rPr>
              <a:t>L'entrata di </a:t>
            </a:r>
            <a:r>
              <a:rPr lang="it-IT" b="0" i="0" dirty="0" err="1">
                <a:solidFill>
                  <a:schemeClr val="bg1">
                    <a:lumMod val="85000"/>
                  </a:schemeClr>
                </a:solidFill>
                <a:effectLst/>
              </a:rPr>
              <a:t>Aeropolis</a:t>
            </a:r>
            <a:r>
              <a:rPr lang="it-IT" b="0" i="0" dirty="0">
                <a:solidFill>
                  <a:schemeClr val="bg1">
                    <a:lumMod val="85000"/>
                  </a:schemeClr>
                </a:solidFill>
                <a:effectLst/>
              </a:rPr>
              <a:t> è un'opera d'arte architettonica sospesa tra il cielo e la terra. Questo maestoso portale, con le sue colonne di vetro e archi metallici che si ergono tra le nuvole, incanta chiunque vi si avvicini. Le colonne di vetro si fondono perfettamente con l'ambiente circostante, mentre l'arco centrale offre una vista mozzafiato del cielo e delle nuvole. Quando si attraversano le enormi porte di vetro, si entra in un mondo di bellezza e meraviglia, dove il suono del vento e delle nuvole crea una melodia rilassante. </a:t>
            </a:r>
          </a:p>
          <a:p>
            <a:endParaRPr lang="it-IT" dirty="0">
              <a:solidFill>
                <a:schemeClr val="bg1">
                  <a:lumMod val="85000"/>
                </a:schemeClr>
              </a:solidFill>
            </a:endParaRPr>
          </a:p>
          <a:p>
            <a:r>
              <a:rPr lang="it-IT" b="0" i="0" dirty="0">
                <a:solidFill>
                  <a:schemeClr val="bg1">
                    <a:lumMod val="85000"/>
                  </a:schemeClr>
                </a:solidFill>
                <a:effectLst/>
              </a:rPr>
              <a:t>L'entrata di </a:t>
            </a:r>
            <a:r>
              <a:rPr lang="it-IT" b="0" i="0" dirty="0" err="1">
                <a:solidFill>
                  <a:schemeClr val="bg1">
                    <a:lumMod val="85000"/>
                  </a:schemeClr>
                </a:solidFill>
                <a:effectLst/>
              </a:rPr>
              <a:t>Aeropolis</a:t>
            </a:r>
            <a:r>
              <a:rPr lang="it-IT" b="0" i="0" dirty="0">
                <a:solidFill>
                  <a:schemeClr val="bg1">
                    <a:lumMod val="85000"/>
                  </a:schemeClr>
                </a:solidFill>
                <a:effectLst/>
              </a:rPr>
              <a:t> è un simbolo di innovazione e fascino, un'esperienza indimenticabile per tutti coloro che la visitano</a:t>
            </a:r>
            <a:r>
              <a:rPr lang="en-US" b="0" i="0" dirty="0">
                <a:solidFill>
                  <a:schemeClr val="bg1">
                    <a:lumMod val="85000"/>
                  </a:schemeClr>
                </a:solidFill>
                <a:effectLst/>
              </a:rPr>
              <a:t>.</a:t>
            </a:r>
            <a:endParaRPr lang="en-US" dirty="0">
              <a:solidFill>
                <a:schemeClr val="bg1">
                  <a:lumMod val="85000"/>
                </a:schemeClr>
              </a:solidFill>
            </a:endParaRPr>
          </a:p>
        </p:txBody>
      </p:sp>
      <p:pic>
        <p:nvPicPr>
          <p:cNvPr id="11" name="Immagine 10">
            <a:extLst>
              <a:ext uri="{FF2B5EF4-FFF2-40B4-BE49-F238E27FC236}">
                <a16:creationId xmlns:a16="http://schemas.microsoft.com/office/drawing/2014/main" id="{1CCEB741-2DFC-3ADF-DFDE-902B203A8A2A}"/>
              </a:ext>
            </a:extLst>
          </p:cNvPr>
          <p:cNvPicPr>
            <a:picLocks noChangeAspect="1"/>
          </p:cNvPicPr>
          <p:nvPr/>
        </p:nvPicPr>
        <p:blipFill>
          <a:blip r:embed="rId2"/>
          <a:stretch>
            <a:fillRect/>
          </a:stretch>
        </p:blipFill>
        <p:spPr>
          <a:xfrm>
            <a:off x="0" y="0"/>
            <a:ext cx="6866626" cy="6866626"/>
          </a:xfrm>
          <a:prstGeom prst="rect">
            <a:avLst/>
          </a:prstGeom>
        </p:spPr>
      </p:pic>
      <p:pic>
        <p:nvPicPr>
          <p:cNvPr id="12" name="Immagine 11">
            <a:extLst>
              <a:ext uri="{FF2B5EF4-FFF2-40B4-BE49-F238E27FC236}">
                <a16:creationId xmlns:a16="http://schemas.microsoft.com/office/drawing/2014/main" id="{CD6312F2-9DF6-58B7-B575-3004ACFE930D}"/>
              </a:ext>
            </a:extLst>
          </p:cNvPr>
          <p:cNvPicPr>
            <a:picLocks noChangeAspect="1"/>
          </p:cNvPicPr>
          <p:nvPr/>
        </p:nvPicPr>
        <p:blipFill>
          <a:blip r:embed="rId3"/>
          <a:stretch>
            <a:fillRect/>
          </a:stretch>
        </p:blipFill>
        <p:spPr>
          <a:xfrm>
            <a:off x="9173902" y="117939"/>
            <a:ext cx="2867425" cy="619211"/>
          </a:xfrm>
          <a:prstGeom prst="rect">
            <a:avLst/>
          </a:prstGeom>
        </p:spPr>
      </p:pic>
    </p:spTree>
    <p:extLst>
      <p:ext uri="{BB962C8B-B14F-4D97-AF65-F5344CB8AC3E}">
        <p14:creationId xmlns:p14="http://schemas.microsoft.com/office/powerpoint/2010/main" val="1447927875"/>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A3A980-7CA1-5D73-0B99-1C3CB4E13AA1}"/>
              </a:ext>
            </a:extLst>
          </p:cNvPr>
          <p:cNvSpPr txBox="1"/>
          <p:nvPr/>
        </p:nvSpPr>
        <p:spPr>
          <a:xfrm>
            <a:off x="7040872" y="1066234"/>
            <a:ext cx="3525079" cy="646331"/>
          </a:xfrm>
          <a:prstGeom prst="rect">
            <a:avLst/>
          </a:prstGeom>
          <a:noFill/>
        </p:spPr>
        <p:txBody>
          <a:bodyPr wrap="square" rtlCol="0">
            <a:spAutoFit/>
          </a:bodyPr>
          <a:lstStyle/>
          <a:p>
            <a:r>
              <a:rPr lang="en-US" sz="3600" dirty="0">
                <a:solidFill>
                  <a:schemeClr val="bg1"/>
                </a:solidFill>
              </a:rPr>
              <a:t>La </a:t>
            </a:r>
            <a:r>
              <a:rPr lang="en-US" sz="3600" dirty="0" err="1">
                <a:solidFill>
                  <a:schemeClr val="bg1"/>
                </a:solidFill>
              </a:rPr>
              <a:t>biblioteca</a:t>
            </a:r>
            <a:endParaRPr lang="en-US" sz="3600" dirty="0">
              <a:solidFill>
                <a:schemeClr val="bg1"/>
              </a:solidFill>
            </a:endParaRPr>
          </a:p>
        </p:txBody>
      </p:sp>
      <p:sp>
        <p:nvSpPr>
          <p:cNvPr id="6" name="TextBox 5">
            <a:extLst>
              <a:ext uri="{FF2B5EF4-FFF2-40B4-BE49-F238E27FC236}">
                <a16:creationId xmlns:a16="http://schemas.microsoft.com/office/drawing/2014/main" id="{409CF5A0-1F57-9F44-9863-5F54EE3E8CD3}"/>
              </a:ext>
            </a:extLst>
          </p:cNvPr>
          <p:cNvSpPr txBox="1"/>
          <p:nvPr/>
        </p:nvSpPr>
        <p:spPr>
          <a:xfrm>
            <a:off x="7079388" y="1712565"/>
            <a:ext cx="4741666" cy="3970318"/>
          </a:xfrm>
          <a:prstGeom prst="rect">
            <a:avLst/>
          </a:prstGeom>
          <a:noFill/>
        </p:spPr>
        <p:txBody>
          <a:bodyPr wrap="square" rtlCol="0">
            <a:spAutoFit/>
          </a:bodyPr>
          <a:lstStyle/>
          <a:p>
            <a:r>
              <a:rPr lang="it-IT" b="0" i="0" dirty="0">
                <a:solidFill>
                  <a:schemeClr val="bg1">
                    <a:lumMod val="85000"/>
                  </a:schemeClr>
                </a:solidFill>
                <a:effectLst/>
              </a:rPr>
              <a:t>La biblioteca di </a:t>
            </a:r>
            <a:r>
              <a:rPr lang="it-IT" b="0" i="0" dirty="0" err="1">
                <a:solidFill>
                  <a:schemeClr val="bg1">
                    <a:lumMod val="85000"/>
                  </a:schemeClr>
                </a:solidFill>
                <a:effectLst/>
              </a:rPr>
              <a:t>Aeropolis</a:t>
            </a:r>
            <a:r>
              <a:rPr lang="it-IT" b="0" i="0" dirty="0">
                <a:solidFill>
                  <a:schemeClr val="bg1">
                    <a:lumMod val="85000"/>
                  </a:schemeClr>
                </a:solidFill>
                <a:effectLst/>
              </a:rPr>
              <a:t> è una struttura ecologica e innovativa, che si integra perfettamente con l’ambiente naturale. La biblioteca è formata da diverse stanze, costruite con delle piattaforme di legno e metallo, che si appoggiano sugli alberi più alti e robusti del bosco cittadino. Le stanze sono collegate tra loro da ponti sospesi e scale a chiocciola, che creano un percorso avventuroso e divertente. </a:t>
            </a:r>
          </a:p>
          <a:p>
            <a:endParaRPr lang="it-IT" b="0" i="0" dirty="0">
              <a:solidFill>
                <a:schemeClr val="bg1">
                  <a:lumMod val="85000"/>
                </a:schemeClr>
              </a:solidFill>
              <a:effectLst/>
            </a:endParaRPr>
          </a:p>
          <a:p>
            <a:r>
              <a:rPr lang="it-IT" b="0" i="0" dirty="0">
                <a:solidFill>
                  <a:schemeClr val="bg1">
                    <a:lumMod val="85000"/>
                  </a:schemeClr>
                </a:solidFill>
                <a:effectLst/>
              </a:rPr>
              <a:t>La biblioteca di </a:t>
            </a:r>
            <a:r>
              <a:rPr lang="it-IT" b="0" i="0" dirty="0" err="1">
                <a:solidFill>
                  <a:schemeClr val="bg1">
                    <a:lumMod val="85000"/>
                  </a:schemeClr>
                </a:solidFill>
                <a:effectLst/>
              </a:rPr>
              <a:t>Aeropolis</a:t>
            </a:r>
            <a:r>
              <a:rPr lang="it-IT" b="0" i="0" dirty="0">
                <a:solidFill>
                  <a:schemeClr val="bg1">
                    <a:lumMod val="85000"/>
                  </a:schemeClr>
                </a:solidFill>
                <a:effectLst/>
              </a:rPr>
              <a:t> è un luogo magico, simbolo della cultura e della creatività della città volante.</a:t>
            </a:r>
            <a:endParaRPr lang="en-US" dirty="0">
              <a:solidFill>
                <a:schemeClr val="bg1">
                  <a:lumMod val="85000"/>
                </a:schemeClr>
              </a:solidFill>
            </a:endParaRPr>
          </a:p>
        </p:txBody>
      </p:sp>
      <p:pic>
        <p:nvPicPr>
          <p:cNvPr id="8" name="Immagine 7">
            <a:extLst>
              <a:ext uri="{FF2B5EF4-FFF2-40B4-BE49-F238E27FC236}">
                <a16:creationId xmlns:a16="http://schemas.microsoft.com/office/drawing/2014/main" id="{8083EB9E-0411-D385-27EE-918F620558E8}"/>
              </a:ext>
            </a:extLst>
          </p:cNvPr>
          <p:cNvPicPr>
            <a:picLocks noChangeAspect="1"/>
          </p:cNvPicPr>
          <p:nvPr/>
        </p:nvPicPr>
        <p:blipFill>
          <a:blip r:embed="rId2"/>
          <a:stretch>
            <a:fillRect/>
          </a:stretch>
        </p:blipFill>
        <p:spPr>
          <a:xfrm>
            <a:off x="9173902" y="117939"/>
            <a:ext cx="2867425" cy="619211"/>
          </a:xfrm>
          <a:prstGeom prst="rect">
            <a:avLst/>
          </a:prstGeom>
        </p:spPr>
      </p:pic>
      <p:pic>
        <p:nvPicPr>
          <p:cNvPr id="9" name="Immagine 8">
            <a:extLst>
              <a:ext uri="{FF2B5EF4-FFF2-40B4-BE49-F238E27FC236}">
                <a16:creationId xmlns:a16="http://schemas.microsoft.com/office/drawing/2014/main" id="{DF841298-B581-494C-4AE7-7ADE786118B0}"/>
              </a:ext>
            </a:extLst>
          </p:cNvPr>
          <p:cNvPicPr>
            <a:picLocks noChangeAspect="1"/>
          </p:cNvPicPr>
          <p:nvPr/>
        </p:nvPicPr>
        <p:blipFill>
          <a:blip r:embed="rId3"/>
          <a:stretch>
            <a:fillRect/>
          </a:stretch>
        </p:blipFill>
        <p:spPr>
          <a:xfrm>
            <a:off x="-12554" y="0"/>
            <a:ext cx="6562744" cy="6858000"/>
          </a:xfrm>
          <a:prstGeom prst="rect">
            <a:avLst/>
          </a:prstGeom>
        </p:spPr>
      </p:pic>
    </p:spTree>
    <p:extLst>
      <p:ext uri="{BB962C8B-B14F-4D97-AF65-F5344CB8AC3E}">
        <p14:creationId xmlns:p14="http://schemas.microsoft.com/office/powerpoint/2010/main" val="3069933737"/>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1FA204FE-E630-B556-EE40-2BEAB84AE9C5}"/>
              </a:ext>
            </a:extLst>
          </p:cNvPr>
          <p:cNvPicPr>
            <a:picLocks noChangeAspect="1"/>
          </p:cNvPicPr>
          <p:nvPr/>
        </p:nvPicPr>
        <p:blipFill>
          <a:blip r:embed="rId2"/>
          <a:stretch>
            <a:fillRect/>
          </a:stretch>
        </p:blipFill>
        <p:spPr>
          <a:xfrm>
            <a:off x="8864" y="0"/>
            <a:ext cx="6636123" cy="6858000"/>
          </a:xfrm>
          <a:prstGeom prst="rect">
            <a:avLst/>
          </a:prstGeom>
        </p:spPr>
      </p:pic>
      <p:sp>
        <p:nvSpPr>
          <p:cNvPr id="5" name="TextBox 4">
            <a:extLst>
              <a:ext uri="{FF2B5EF4-FFF2-40B4-BE49-F238E27FC236}">
                <a16:creationId xmlns:a16="http://schemas.microsoft.com/office/drawing/2014/main" id="{35A3A980-7CA1-5D73-0B99-1C3CB4E13AA1}"/>
              </a:ext>
            </a:extLst>
          </p:cNvPr>
          <p:cNvSpPr txBox="1"/>
          <p:nvPr/>
        </p:nvSpPr>
        <p:spPr>
          <a:xfrm>
            <a:off x="7040872" y="1066234"/>
            <a:ext cx="4294237" cy="646331"/>
          </a:xfrm>
          <a:prstGeom prst="rect">
            <a:avLst/>
          </a:prstGeom>
          <a:noFill/>
        </p:spPr>
        <p:txBody>
          <a:bodyPr wrap="square" rtlCol="0">
            <a:spAutoFit/>
          </a:bodyPr>
          <a:lstStyle/>
          <a:p>
            <a:r>
              <a:rPr lang="en-US" sz="3600" dirty="0" err="1">
                <a:solidFill>
                  <a:schemeClr val="bg1"/>
                </a:solidFill>
              </a:rPr>
              <a:t>Terrazza</a:t>
            </a:r>
            <a:r>
              <a:rPr lang="en-US" sz="3600" dirty="0">
                <a:solidFill>
                  <a:schemeClr val="bg1"/>
                </a:solidFill>
              </a:rPr>
              <a:t> </a:t>
            </a:r>
            <a:r>
              <a:rPr lang="en-US" sz="3600" dirty="0" err="1">
                <a:solidFill>
                  <a:schemeClr val="bg1"/>
                </a:solidFill>
              </a:rPr>
              <a:t>degli</a:t>
            </a:r>
            <a:r>
              <a:rPr lang="en-US" sz="3600" dirty="0">
                <a:solidFill>
                  <a:schemeClr val="bg1"/>
                </a:solidFill>
              </a:rPr>
              <a:t> </a:t>
            </a:r>
            <a:r>
              <a:rPr lang="en-US" sz="3600" dirty="0" err="1">
                <a:solidFill>
                  <a:schemeClr val="bg1"/>
                </a:solidFill>
              </a:rPr>
              <a:t>Alberi</a:t>
            </a:r>
            <a:endParaRPr lang="en-US" sz="3600" dirty="0">
              <a:solidFill>
                <a:schemeClr val="bg1"/>
              </a:solidFill>
            </a:endParaRPr>
          </a:p>
        </p:txBody>
      </p:sp>
      <p:sp>
        <p:nvSpPr>
          <p:cNvPr id="6" name="TextBox 5">
            <a:extLst>
              <a:ext uri="{FF2B5EF4-FFF2-40B4-BE49-F238E27FC236}">
                <a16:creationId xmlns:a16="http://schemas.microsoft.com/office/drawing/2014/main" id="{409CF5A0-1F57-9F44-9863-5F54EE3E8CD3}"/>
              </a:ext>
            </a:extLst>
          </p:cNvPr>
          <p:cNvSpPr txBox="1"/>
          <p:nvPr/>
        </p:nvSpPr>
        <p:spPr>
          <a:xfrm>
            <a:off x="7079388" y="1712565"/>
            <a:ext cx="4741666" cy="2862322"/>
          </a:xfrm>
          <a:prstGeom prst="rect">
            <a:avLst/>
          </a:prstGeom>
          <a:noFill/>
        </p:spPr>
        <p:txBody>
          <a:bodyPr wrap="square" rtlCol="0">
            <a:spAutoFit/>
          </a:bodyPr>
          <a:lstStyle/>
          <a:p>
            <a:r>
              <a:rPr lang="it-IT" b="0" i="0" dirty="0">
                <a:solidFill>
                  <a:schemeClr val="bg1">
                    <a:lumMod val="85000"/>
                  </a:schemeClr>
                </a:solidFill>
                <a:effectLst/>
              </a:rPr>
              <a:t>Questo luogo si chiama Terrazza degli Alberi, ed è un angolo di pace e relax nel cuore della città di </a:t>
            </a:r>
            <a:r>
              <a:rPr lang="it-IT" dirty="0" err="1">
                <a:solidFill>
                  <a:schemeClr val="bg1">
                    <a:lumMod val="85000"/>
                  </a:schemeClr>
                </a:solidFill>
              </a:rPr>
              <a:t>A</a:t>
            </a:r>
            <a:r>
              <a:rPr lang="it-IT" b="0" i="0" dirty="0" err="1">
                <a:solidFill>
                  <a:schemeClr val="bg1">
                    <a:lumMod val="85000"/>
                  </a:schemeClr>
                </a:solidFill>
                <a:effectLst/>
              </a:rPr>
              <a:t>eropolis</a:t>
            </a:r>
            <a:r>
              <a:rPr lang="it-IT" b="0" i="0" dirty="0">
                <a:solidFill>
                  <a:schemeClr val="bg1">
                    <a:lumMod val="85000"/>
                  </a:schemeClr>
                </a:solidFill>
                <a:effectLst/>
              </a:rPr>
              <a:t>. Qui si può godere della vista panoramica della città, seduti su un comodo divano circolare, circondati da alberi e cuscini colorati. </a:t>
            </a:r>
          </a:p>
          <a:p>
            <a:endParaRPr lang="it-IT" b="0" i="0" dirty="0">
              <a:solidFill>
                <a:schemeClr val="bg1">
                  <a:lumMod val="85000"/>
                </a:schemeClr>
              </a:solidFill>
              <a:effectLst/>
            </a:endParaRPr>
          </a:p>
          <a:p>
            <a:r>
              <a:rPr lang="it-IT" b="0" i="0" dirty="0">
                <a:solidFill>
                  <a:schemeClr val="bg1">
                    <a:lumMod val="85000"/>
                  </a:schemeClr>
                </a:solidFill>
                <a:effectLst/>
              </a:rPr>
              <a:t>È il luogo ideale per leggere un libro, fare una chiacchierata o semplicemente ammirare il paesaggio. </a:t>
            </a:r>
            <a:endParaRPr lang="en-US" dirty="0">
              <a:solidFill>
                <a:schemeClr val="bg1">
                  <a:lumMod val="85000"/>
                </a:schemeClr>
              </a:solidFill>
            </a:endParaRPr>
          </a:p>
        </p:txBody>
      </p:sp>
      <p:pic>
        <p:nvPicPr>
          <p:cNvPr id="10" name="Immagine 9">
            <a:extLst>
              <a:ext uri="{FF2B5EF4-FFF2-40B4-BE49-F238E27FC236}">
                <a16:creationId xmlns:a16="http://schemas.microsoft.com/office/drawing/2014/main" id="{77F26F2D-905D-04C0-C626-346A301B6E01}"/>
              </a:ext>
            </a:extLst>
          </p:cNvPr>
          <p:cNvPicPr>
            <a:picLocks noChangeAspect="1"/>
          </p:cNvPicPr>
          <p:nvPr/>
        </p:nvPicPr>
        <p:blipFill>
          <a:blip r:embed="rId3"/>
          <a:stretch>
            <a:fillRect/>
          </a:stretch>
        </p:blipFill>
        <p:spPr>
          <a:xfrm>
            <a:off x="9173902" y="117939"/>
            <a:ext cx="2867425" cy="619211"/>
          </a:xfrm>
          <a:prstGeom prst="rect">
            <a:avLst/>
          </a:prstGeom>
        </p:spPr>
      </p:pic>
    </p:spTree>
    <p:extLst>
      <p:ext uri="{BB962C8B-B14F-4D97-AF65-F5344CB8AC3E}">
        <p14:creationId xmlns:p14="http://schemas.microsoft.com/office/powerpoint/2010/main" val="1923884154"/>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774FE265-8569-5054-C277-525B3D81A6E2}"/>
              </a:ext>
            </a:extLst>
          </p:cNvPr>
          <p:cNvPicPr>
            <a:picLocks noChangeAspect="1"/>
          </p:cNvPicPr>
          <p:nvPr/>
        </p:nvPicPr>
        <p:blipFill>
          <a:blip r:embed="rId2"/>
          <a:stretch>
            <a:fillRect/>
          </a:stretch>
        </p:blipFill>
        <p:spPr>
          <a:xfrm>
            <a:off x="-12829" y="0"/>
            <a:ext cx="6662250" cy="6858000"/>
          </a:xfrm>
          <a:prstGeom prst="rect">
            <a:avLst/>
          </a:prstGeom>
        </p:spPr>
      </p:pic>
      <p:sp>
        <p:nvSpPr>
          <p:cNvPr id="3" name="TextBox 2">
            <a:extLst>
              <a:ext uri="{FF2B5EF4-FFF2-40B4-BE49-F238E27FC236}">
                <a16:creationId xmlns:a16="http://schemas.microsoft.com/office/drawing/2014/main" id="{C8F016ED-32F6-67C7-9781-D2BB67D834B2}"/>
              </a:ext>
            </a:extLst>
          </p:cNvPr>
          <p:cNvSpPr txBox="1"/>
          <p:nvPr/>
        </p:nvSpPr>
        <p:spPr>
          <a:xfrm>
            <a:off x="7103163" y="1669344"/>
            <a:ext cx="4717890" cy="3693319"/>
          </a:xfrm>
          <a:prstGeom prst="rect">
            <a:avLst/>
          </a:prstGeom>
          <a:noFill/>
        </p:spPr>
        <p:txBody>
          <a:bodyPr wrap="square" rtlCol="0">
            <a:spAutoFit/>
          </a:bodyPr>
          <a:lstStyle/>
          <a:p>
            <a:r>
              <a:rPr lang="it-IT" b="1" i="0" dirty="0">
                <a:solidFill>
                  <a:schemeClr val="bg1">
                    <a:lumMod val="85000"/>
                  </a:schemeClr>
                </a:solidFill>
                <a:effectLst/>
              </a:rPr>
              <a:t>Zuppa di nuvole e stelle. </a:t>
            </a:r>
          </a:p>
          <a:p>
            <a:r>
              <a:rPr lang="it-IT" b="0" i="0" dirty="0">
                <a:solidFill>
                  <a:schemeClr val="bg1">
                    <a:lumMod val="85000"/>
                  </a:schemeClr>
                </a:solidFill>
                <a:effectLst/>
              </a:rPr>
              <a:t>preparata con nuvole raccolte al mattino presto, stelle cadenti essiccate e polverizzate.</a:t>
            </a:r>
          </a:p>
          <a:p>
            <a:endParaRPr lang="it-IT" b="0" i="0" dirty="0">
              <a:solidFill>
                <a:schemeClr val="bg1">
                  <a:lumMod val="85000"/>
                </a:schemeClr>
              </a:solidFill>
              <a:effectLst/>
            </a:endParaRPr>
          </a:p>
          <a:p>
            <a:r>
              <a:rPr lang="it-IT" b="1" i="0" dirty="0">
                <a:solidFill>
                  <a:schemeClr val="bg1">
                    <a:lumMod val="85000"/>
                  </a:schemeClr>
                </a:solidFill>
                <a:effectLst/>
              </a:rPr>
              <a:t>Frittata </a:t>
            </a:r>
            <a:r>
              <a:rPr lang="it-IT" b="1" i="0">
                <a:solidFill>
                  <a:schemeClr val="bg1">
                    <a:lumMod val="85000"/>
                  </a:schemeClr>
                </a:solidFill>
                <a:effectLst/>
              </a:rPr>
              <a:t>di banana blu e </a:t>
            </a:r>
            <a:r>
              <a:rPr lang="it-IT" b="1" i="0" dirty="0">
                <a:solidFill>
                  <a:schemeClr val="bg1">
                    <a:lumMod val="85000"/>
                  </a:schemeClr>
                </a:solidFill>
                <a:effectLst/>
              </a:rPr>
              <a:t>petali di rosa. </a:t>
            </a:r>
          </a:p>
          <a:p>
            <a:r>
              <a:rPr lang="it-IT" b="0" i="0" dirty="0">
                <a:solidFill>
                  <a:schemeClr val="bg1">
                    <a:lumMod val="85000"/>
                  </a:schemeClr>
                </a:solidFill>
                <a:effectLst/>
              </a:rPr>
              <a:t>È un piatto che richiama i sapori della natura e della bellezza, tipici della città di </a:t>
            </a:r>
            <a:r>
              <a:rPr lang="it-IT" dirty="0" err="1">
                <a:solidFill>
                  <a:schemeClr val="bg1">
                    <a:lumMod val="85000"/>
                  </a:schemeClr>
                </a:solidFill>
              </a:rPr>
              <a:t>A</a:t>
            </a:r>
            <a:r>
              <a:rPr lang="it-IT" b="0" i="0" dirty="0" err="1">
                <a:solidFill>
                  <a:schemeClr val="bg1">
                    <a:lumMod val="85000"/>
                  </a:schemeClr>
                </a:solidFill>
                <a:effectLst/>
              </a:rPr>
              <a:t>eropolis</a:t>
            </a:r>
            <a:r>
              <a:rPr lang="it-IT" b="0" i="0" dirty="0">
                <a:solidFill>
                  <a:schemeClr val="bg1">
                    <a:lumMod val="85000"/>
                  </a:schemeClr>
                </a:solidFill>
                <a:effectLst/>
              </a:rPr>
              <a:t>.</a:t>
            </a:r>
          </a:p>
          <a:p>
            <a:endParaRPr lang="it-IT" b="0" i="0" dirty="0">
              <a:solidFill>
                <a:schemeClr val="bg1">
                  <a:lumMod val="85000"/>
                </a:schemeClr>
              </a:solidFill>
              <a:effectLst/>
            </a:endParaRPr>
          </a:p>
          <a:p>
            <a:r>
              <a:rPr lang="it-IT" b="1" i="0" dirty="0">
                <a:solidFill>
                  <a:schemeClr val="bg1">
                    <a:lumMod val="85000"/>
                  </a:schemeClr>
                </a:solidFill>
                <a:effectLst/>
              </a:rPr>
              <a:t>Gelato di vento e miele. </a:t>
            </a:r>
          </a:p>
          <a:p>
            <a:r>
              <a:rPr lang="it-IT" b="0" i="0" dirty="0">
                <a:solidFill>
                  <a:schemeClr val="bg1">
                    <a:lumMod val="85000"/>
                  </a:schemeClr>
                </a:solidFill>
                <a:effectLst/>
              </a:rPr>
              <a:t>leggero e rinfrescante, preparato con vento catturato in una bottiglia, miele di fiori selvatici, panna fresca, zucchero a velo e vaniglia. </a:t>
            </a:r>
          </a:p>
        </p:txBody>
      </p:sp>
      <p:sp>
        <p:nvSpPr>
          <p:cNvPr id="4" name="TextBox 3">
            <a:extLst>
              <a:ext uri="{FF2B5EF4-FFF2-40B4-BE49-F238E27FC236}">
                <a16:creationId xmlns:a16="http://schemas.microsoft.com/office/drawing/2014/main" id="{7E8425E3-6344-724E-A981-DDEA284769B7}"/>
              </a:ext>
            </a:extLst>
          </p:cNvPr>
          <p:cNvSpPr txBox="1"/>
          <p:nvPr/>
        </p:nvSpPr>
        <p:spPr>
          <a:xfrm>
            <a:off x="7103163" y="1066234"/>
            <a:ext cx="3525079" cy="646331"/>
          </a:xfrm>
          <a:prstGeom prst="rect">
            <a:avLst/>
          </a:prstGeom>
          <a:noFill/>
        </p:spPr>
        <p:txBody>
          <a:bodyPr wrap="square" rtlCol="0">
            <a:spAutoFit/>
          </a:bodyPr>
          <a:lstStyle/>
          <a:p>
            <a:r>
              <a:rPr lang="en-US" sz="3600" dirty="0">
                <a:solidFill>
                  <a:schemeClr val="bg1"/>
                </a:solidFill>
              </a:rPr>
              <a:t>Il Menu</a:t>
            </a:r>
          </a:p>
        </p:txBody>
      </p:sp>
      <p:pic>
        <p:nvPicPr>
          <p:cNvPr id="9" name="Immagine 8">
            <a:extLst>
              <a:ext uri="{FF2B5EF4-FFF2-40B4-BE49-F238E27FC236}">
                <a16:creationId xmlns:a16="http://schemas.microsoft.com/office/drawing/2014/main" id="{380FB6A0-08D1-7730-23B6-BED5DD918441}"/>
              </a:ext>
            </a:extLst>
          </p:cNvPr>
          <p:cNvPicPr>
            <a:picLocks noChangeAspect="1"/>
          </p:cNvPicPr>
          <p:nvPr/>
        </p:nvPicPr>
        <p:blipFill>
          <a:blip r:embed="rId3"/>
          <a:stretch>
            <a:fillRect/>
          </a:stretch>
        </p:blipFill>
        <p:spPr>
          <a:xfrm>
            <a:off x="9173902" y="117939"/>
            <a:ext cx="2867425" cy="619211"/>
          </a:xfrm>
          <a:prstGeom prst="rect">
            <a:avLst/>
          </a:prstGeom>
        </p:spPr>
      </p:pic>
    </p:spTree>
    <p:extLst>
      <p:ext uri="{BB962C8B-B14F-4D97-AF65-F5344CB8AC3E}">
        <p14:creationId xmlns:p14="http://schemas.microsoft.com/office/powerpoint/2010/main" val="3641853656"/>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1128FE-D4BC-D05E-79C6-A7ED6358B572}"/>
              </a:ext>
            </a:extLst>
          </p:cNvPr>
          <p:cNvSpPr txBox="1"/>
          <p:nvPr/>
        </p:nvSpPr>
        <p:spPr>
          <a:xfrm>
            <a:off x="364375" y="1881378"/>
            <a:ext cx="4790720" cy="36933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dirty="0" err="1">
                <a:ln>
                  <a:noFill/>
                </a:ln>
                <a:solidFill>
                  <a:prstClr val="white">
                    <a:lumMod val="85000"/>
                  </a:prstClr>
                </a:solidFill>
                <a:effectLst/>
                <a:uLnTx/>
                <a:uFillTx/>
                <a:latin typeface="Aptos" panose="02110004020202020204"/>
                <a:ea typeface="+mn-ea"/>
                <a:cs typeface="+mn-cs"/>
              </a:rPr>
              <a:t>Aerolixir</a:t>
            </a:r>
            <a:r>
              <a:rPr kumimoji="0" lang="it-IT" sz="1800" b="0" i="0" u="none" strike="noStrike" kern="1200" cap="none" spc="0" normalizeH="0" baseline="0" noProof="0" dirty="0">
                <a:ln>
                  <a:noFill/>
                </a:ln>
                <a:solidFill>
                  <a:prstClr val="white">
                    <a:lumMod val="85000"/>
                  </a:prstClr>
                </a:solidFill>
                <a:effectLst/>
                <a:uLnTx/>
                <a:uFillTx/>
                <a:latin typeface="Aptos" panose="02110004020202020204"/>
                <a:ea typeface="+mn-ea"/>
                <a:cs typeface="+mn-cs"/>
              </a:rPr>
              <a:t> è un cocktail rinfrescante e frizzante, che esprime la natura e la personalità della città volante.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white">
                    <a:lumMod val="85000"/>
                  </a:prstClr>
                </a:solidFill>
                <a:effectLst/>
                <a:uLnTx/>
                <a:uFillTx/>
                <a:latin typeface="Aptos" panose="02110004020202020204"/>
                <a:ea typeface="+mn-ea"/>
                <a:cs typeface="+mn-cs"/>
              </a:rPr>
              <a:t>Il cocktail è composto da succo di limone, sciroppo di lavanda, gin e champagne. Il succo di limone rappresenta il colore giallo della città, che riflette i raggi del sole. Lo sciroppo di lavanda rappresenta il profumo dei fiori che crescono nella città. Il gin rappresenta la creatività e l’innovazione della città, che sfida la gravità e la monotonia. Lo champagne rappresenta la festività e l’eleganza della città, che offre tutti i servizi e le comodità</a:t>
            </a:r>
            <a:endParaRPr kumimoji="0" lang="en-US" sz="1800" b="0" i="0" u="none" strike="noStrike" kern="1200" cap="none" spc="0" normalizeH="0" baseline="0" noProof="0" dirty="0">
              <a:ln>
                <a:noFill/>
              </a:ln>
              <a:solidFill>
                <a:prstClr val="white">
                  <a:lumMod val="85000"/>
                </a:prstClr>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AF785271-048F-53F0-7ACA-BBAB13A38C0E}"/>
              </a:ext>
            </a:extLst>
          </p:cNvPr>
          <p:cNvSpPr txBox="1"/>
          <p:nvPr/>
        </p:nvSpPr>
        <p:spPr>
          <a:xfrm>
            <a:off x="364375" y="1066234"/>
            <a:ext cx="352507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ptos" panose="02110004020202020204"/>
                <a:ea typeface="+mn-ea"/>
                <a:cs typeface="+mn-cs"/>
              </a:rPr>
              <a:t>Signature Drink</a:t>
            </a:r>
          </a:p>
        </p:txBody>
      </p:sp>
      <p:pic>
        <p:nvPicPr>
          <p:cNvPr id="9" name="Immagine 8">
            <a:extLst>
              <a:ext uri="{FF2B5EF4-FFF2-40B4-BE49-F238E27FC236}">
                <a16:creationId xmlns:a16="http://schemas.microsoft.com/office/drawing/2014/main" id="{72FBE88A-27D2-D5C4-0768-09B56A8C2C9B}"/>
              </a:ext>
            </a:extLst>
          </p:cNvPr>
          <p:cNvPicPr>
            <a:picLocks noChangeAspect="1"/>
          </p:cNvPicPr>
          <p:nvPr/>
        </p:nvPicPr>
        <p:blipFill>
          <a:blip r:embed="rId2"/>
          <a:stretch>
            <a:fillRect/>
          </a:stretch>
        </p:blipFill>
        <p:spPr>
          <a:xfrm>
            <a:off x="5332556" y="0"/>
            <a:ext cx="6858000" cy="6858000"/>
          </a:xfrm>
          <a:prstGeom prst="rect">
            <a:avLst/>
          </a:prstGeom>
        </p:spPr>
      </p:pic>
      <p:pic>
        <p:nvPicPr>
          <p:cNvPr id="2" name="Immagine 1">
            <a:extLst>
              <a:ext uri="{FF2B5EF4-FFF2-40B4-BE49-F238E27FC236}">
                <a16:creationId xmlns:a16="http://schemas.microsoft.com/office/drawing/2014/main" id="{E156F83D-B2FD-BF2C-2F71-3E62171699BB}"/>
              </a:ext>
            </a:extLst>
          </p:cNvPr>
          <p:cNvPicPr>
            <a:picLocks noChangeAspect="1"/>
          </p:cNvPicPr>
          <p:nvPr/>
        </p:nvPicPr>
        <p:blipFill>
          <a:blip r:embed="rId3"/>
          <a:stretch>
            <a:fillRect/>
          </a:stretch>
        </p:blipFill>
        <p:spPr>
          <a:xfrm>
            <a:off x="38530" y="17252"/>
            <a:ext cx="2867425" cy="619211"/>
          </a:xfrm>
          <a:prstGeom prst="rect">
            <a:avLst/>
          </a:prstGeom>
        </p:spPr>
      </p:pic>
    </p:spTree>
    <p:extLst>
      <p:ext uri="{BB962C8B-B14F-4D97-AF65-F5344CB8AC3E}">
        <p14:creationId xmlns:p14="http://schemas.microsoft.com/office/powerpoint/2010/main" val="239720806"/>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A3A980-7CA1-5D73-0B99-1C3CB4E13AA1}"/>
              </a:ext>
            </a:extLst>
          </p:cNvPr>
          <p:cNvSpPr txBox="1"/>
          <p:nvPr/>
        </p:nvSpPr>
        <p:spPr>
          <a:xfrm>
            <a:off x="7040872" y="1066234"/>
            <a:ext cx="4190720" cy="646331"/>
          </a:xfrm>
          <a:prstGeom prst="rect">
            <a:avLst/>
          </a:prstGeom>
          <a:noFill/>
        </p:spPr>
        <p:txBody>
          <a:bodyPr wrap="square" rtlCol="0">
            <a:spAutoFit/>
          </a:bodyPr>
          <a:lstStyle/>
          <a:p>
            <a:r>
              <a:rPr lang="en-US" sz="3600" dirty="0">
                <a:solidFill>
                  <a:schemeClr val="bg1"/>
                </a:solidFill>
              </a:rPr>
              <a:t>Il </a:t>
            </a:r>
            <a:r>
              <a:rPr lang="en-US" sz="3600" dirty="0" err="1">
                <a:solidFill>
                  <a:schemeClr val="bg1"/>
                </a:solidFill>
              </a:rPr>
              <a:t>Mastro</a:t>
            </a:r>
            <a:r>
              <a:rPr lang="en-US" sz="3600" dirty="0">
                <a:solidFill>
                  <a:schemeClr val="bg1"/>
                </a:solidFill>
              </a:rPr>
              <a:t> di </a:t>
            </a:r>
            <a:r>
              <a:rPr lang="en-US" sz="3600" dirty="0" err="1">
                <a:solidFill>
                  <a:schemeClr val="bg1"/>
                </a:solidFill>
              </a:rPr>
              <a:t>Chiavi</a:t>
            </a:r>
            <a:endParaRPr lang="en-US" sz="3600" dirty="0">
              <a:solidFill>
                <a:schemeClr val="bg1"/>
              </a:solidFill>
            </a:endParaRPr>
          </a:p>
        </p:txBody>
      </p:sp>
      <p:sp>
        <p:nvSpPr>
          <p:cNvPr id="6" name="TextBox 5">
            <a:extLst>
              <a:ext uri="{FF2B5EF4-FFF2-40B4-BE49-F238E27FC236}">
                <a16:creationId xmlns:a16="http://schemas.microsoft.com/office/drawing/2014/main" id="{409CF5A0-1F57-9F44-9863-5F54EE3E8CD3}"/>
              </a:ext>
            </a:extLst>
          </p:cNvPr>
          <p:cNvSpPr txBox="1"/>
          <p:nvPr/>
        </p:nvSpPr>
        <p:spPr>
          <a:xfrm>
            <a:off x="7079388" y="1712565"/>
            <a:ext cx="4741666" cy="923330"/>
          </a:xfrm>
          <a:prstGeom prst="rect">
            <a:avLst/>
          </a:prstGeom>
          <a:noFill/>
        </p:spPr>
        <p:txBody>
          <a:bodyPr wrap="square" rtlCol="0">
            <a:spAutoFit/>
          </a:bodyPr>
          <a:lstStyle/>
          <a:p>
            <a:r>
              <a:rPr lang="it-IT" b="0" i="0" dirty="0">
                <a:solidFill>
                  <a:schemeClr val="bg1">
                    <a:lumMod val="85000"/>
                  </a:schemeClr>
                </a:solidFill>
                <a:effectLst/>
              </a:rPr>
              <a:t>E’ il custode della città volante di </a:t>
            </a:r>
            <a:r>
              <a:rPr lang="it-IT" b="0" i="0" dirty="0" err="1">
                <a:solidFill>
                  <a:schemeClr val="bg1">
                    <a:lumMod val="85000"/>
                  </a:schemeClr>
                </a:solidFill>
                <a:effectLst/>
              </a:rPr>
              <a:t>Aeropolis</a:t>
            </a:r>
            <a:r>
              <a:rPr lang="it-IT" b="0" i="0" dirty="0">
                <a:solidFill>
                  <a:schemeClr val="bg1">
                    <a:lumMod val="85000"/>
                  </a:schemeClr>
                </a:solidFill>
                <a:effectLst/>
              </a:rPr>
              <a:t>, possiede le chiavi che aprono la calotta di vetro che protegge la città</a:t>
            </a:r>
            <a:endParaRPr lang="en-US" dirty="0">
              <a:solidFill>
                <a:schemeClr val="bg1">
                  <a:lumMod val="85000"/>
                </a:schemeClr>
              </a:solidFill>
            </a:endParaRPr>
          </a:p>
        </p:txBody>
      </p:sp>
      <p:pic>
        <p:nvPicPr>
          <p:cNvPr id="8" name="Immagine 7">
            <a:extLst>
              <a:ext uri="{FF2B5EF4-FFF2-40B4-BE49-F238E27FC236}">
                <a16:creationId xmlns:a16="http://schemas.microsoft.com/office/drawing/2014/main" id="{8083EB9E-0411-D385-27EE-918F620558E8}"/>
              </a:ext>
            </a:extLst>
          </p:cNvPr>
          <p:cNvPicPr>
            <a:picLocks noChangeAspect="1"/>
          </p:cNvPicPr>
          <p:nvPr/>
        </p:nvPicPr>
        <p:blipFill>
          <a:blip r:embed="rId2"/>
          <a:stretch>
            <a:fillRect/>
          </a:stretch>
        </p:blipFill>
        <p:spPr>
          <a:xfrm>
            <a:off x="9173902" y="117939"/>
            <a:ext cx="2867425" cy="619211"/>
          </a:xfrm>
          <a:prstGeom prst="rect">
            <a:avLst/>
          </a:prstGeom>
        </p:spPr>
      </p:pic>
      <p:pic>
        <p:nvPicPr>
          <p:cNvPr id="3" name="Immagine 2">
            <a:extLst>
              <a:ext uri="{FF2B5EF4-FFF2-40B4-BE49-F238E27FC236}">
                <a16:creationId xmlns:a16="http://schemas.microsoft.com/office/drawing/2014/main" id="{9A5B5F43-FD35-8278-486B-29BE2F01962C}"/>
              </a:ext>
            </a:extLst>
          </p:cNvPr>
          <p:cNvPicPr>
            <a:picLocks noChangeAspect="1"/>
          </p:cNvPicPr>
          <p:nvPr/>
        </p:nvPicPr>
        <p:blipFill>
          <a:blip r:embed="rId3"/>
          <a:stretch>
            <a:fillRect/>
          </a:stretch>
        </p:blipFill>
        <p:spPr>
          <a:xfrm>
            <a:off x="0" y="0"/>
            <a:ext cx="6792058" cy="6858000"/>
          </a:xfrm>
          <a:prstGeom prst="rect">
            <a:avLst/>
          </a:prstGeom>
        </p:spPr>
      </p:pic>
    </p:spTree>
    <p:extLst>
      <p:ext uri="{BB962C8B-B14F-4D97-AF65-F5344CB8AC3E}">
        <p14:creationId xmlns:p14="http://schemas.microsoft.com/office/powerpoint/2010/main" val="2043127000"/>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A3A980-7CA1-5D73-0B99-1C3CB4E13AA1}"/>
              </a:ext>
            </a:extLst>
          </p:cNvPr>
          <p:cNvSpPr txBox="1"/>
          <p:nvPr/>
        </p:nvSpPr>
        <p:spPr>
          <a:xfrm>
            <a:off x="7040872" y="1066234"/>
            <a:ext cx="3525079" cy="646331"/>
          </a:xfrm>
          <a:prstGeom prst="rect">
            <a:avLst/>
          </a:prstGeom>
          <a:noFill/>
        </p:spPr>
        <p:txBody>
          <a:bodyPr wrap="square" rtlCol="0">
            <a:spAutoFit/>
          </a:bodyPr>
          <a:lstStyle/>
          <a:p>
            <a:r>
              <a:rPr lang="en-US" sz="3600" dirty="0">
                <a:solidFill>
                  <a:schemeClr val="bg1"/>
                </a:solidFill>
              </a:rPr>
              <a:t>Il </a:t>
            </a:r>
            <a:r>
              <a:rPr lang="en-US" sz="3600" dirty="0" err="1">
                <a:solidFill>
                  <a:schemeClr val="bg1"/>
                </a:solidFill>
              </a:rPr>
              <a:t>cuoco</a:t>
            </a:r>
            <a:endParaRPr lang="en-US" sz="3600" dirty="0">
              <a:solidFill>
                <a:schemeClr val="bg1"/>
              </a:solidFill>
            </a:endParaRPr>
          </a:p>
        </p:txBody>
      </p:sp>
      <p:sp>
        <p:nvSpPr>
          <p:cNvPr id="6" name="TextBox 5">
            <a:extLst>
              <a:ext uri="{FF2B5EF4-FFF2-40B4-BE49-F238E27FC236}">
                <a16:creationId xmlns:a16="http://schemas.microsoft.com/office/drawing/2014/main" id="{409CF5A0-1F57-9F44-9863-5F54EE3E8CD3}"/>
              </a:ext>
            </a:extLst>
          </p:cNvPr>
          <p:cNvSpPr txBox="1"/>
          <p:nvPr/>
        </p:nvSpPr>
        <p:spPr>
          <a:xfrm>
            <a:off x="7079388" y="1712565"/>
            <a:ext cx="4741666" cy="646331"/>
          </a:xfrm>
          <a:prstGeom prst="rect">
            <a:avLst/>
          </a:prstGeom>
          <a:noFill/>
        </p:spPr>
        <p:txBody>
          <a:bodyPr wrap="square" rtlCol="0">
            <a:spAutoFit/>
          </a:bodyPr>
          <a:lstStyle/>
          <a:p>
            <a:r>
              <a:rPr lang="it-IT" b="0" i="0" dirty="0">
                <a:solidFill>
                  <a:schemeClr val="bg1">
                    <a:lumMod val="85000"/>
                  </a:schemeClr>
                </a:solidFill>
                <a:effectLst/>
              </a:rPr>
              <a:t>E’ il proprietario del ristorante dove si serve la migliore zuppa di nuvole e stelle della città</a:t>
            </a:r>
            <a:endParaRPr lang="en-US" dirty="0">
              <a:solidFill>
                <a:schemeClr val="bg1">
                  <a:lumMod val="85000"/>
                </a:schemeClr>
              </a:solidFill>
            </a:endParaRPr>
          </a:p>
        </p:txBody>
      </p:sp>
      <p:pic>
        <p:nvPicPr>
          <p:cNvPr id="8" name="Immagine 7">
            <a:extLst>
              <a:ext uri="{FF2B5EF4-FFF2-40B4-BE49-F238E27FC236}">
                <a16:creationId xmlns:a16="http://schemas.microsoft.com/office/drawing/2014/main" id="{8083EB9E-0411-D385-27EE-918F620558E8}"/>
              </a:ext>
            </a:extLst>
          </p:cNvPr>
          <p:cNvPicPr>
            <a:picLocks noChangeAspect="1"/>
          </p:cNvPicPr>
          <p:nvPr/>
        </p:nvPicPr>
        <p:blipFill>
          <a:blip r:embed="rId2"/>
          <a:stretch>
            <a:fillRect/>
          </a:stretch>
        </p:blipFill>
        <p:spPr>
          <a:xfrm>
            <a:off x="9173902" y="117939"/>
            <a:ext cx="2867425" cy="619211"/>
          </a:xfrm>
          <a:prstGeom prst="rect">
            <a:avLst/>
          </a:prstGeom>
        </p:spPr>
      </p:pic>
      <p:pic>
        <p:nvPicPr>
          <p:cNvPr id="3" name="Immagine 2">
            <a:extLst>
              <a:ext uri="{FF2B5EF4-FFF2-40B4-BE49-F238E27FC236}">
                <a16:creationId xmlns:a16="http://schemas.microsoft.com/office/drawing/2014/main" id="{CB1D8BBE-2507-134B-2859-759C5D0F7ABD}"/>
              </a:ext>
            </a:extLst>
          </p:cNvPr>
          <p:cNvPicPr>
            <a:picLocks noChangeAspect="1"/>
          </p:cNvPicPr>
          <p:nvPr/>
        </p:nvPicPr>
        <p:blipFill>
          <a:blip r:embed="rId3"/>
          <a:stretch>
            <a:fillRect/>
          </a:stretch>
        </p:blipFill>
        <p:spPr>
          <a:xfrm>
            <a:off x="1441" y="0"/>
            <a:ext cx="6858000" cy="6858000"/>
          </a:xfrm>
          <a:prstGeom prst="rect">
            <a:avLst/>
          </a:prstGeom>
        </p:spPr>
      </p:pic>
    </p:spTree>
    <p:extLst>
      <p:ext uri="{BB962C8B-B14F-4D97-AF65-F5344CB8AC3E}">
        <p14:creationId xmlns:p14="http://schemas.microsoft.com/office/powerpoint/2010/main" val="4121740378"/>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793b53e5-497a-4673-84e6-5bc609ecca57" xsi:nil="true"/>
    <_ip_UnifiedCompliancePolicyProperties xmlns="http://schemas.microsoft.com/sharepoint/v3" xsi:nil="true"/>
    <lcf76f155ced4ddcb4097134ff3c332f xmlns="793b53e5-497a-4673-84e6-5bc609ecca57">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0A7936E72862E4CAED2C96F7ADD5D14" ma:contentTypeVersion="23" ma:contentTypeDescription="Create a new document." ma:contentTypeScope="" ma:versionID="e808ee8f98d4c44924509a76f2aff667">
  <xsd:schema xmlns:xsd="http://www.w3.org/2001/XMLSchema" xmlns:xs="http://www.w3.org/2001/XMLSchema" xmlns:p="http://schemas.microsoft.com/office/2006/metadata/properties" xmlns:ns1="http://schemas.microsoft.com/sharepoint/v3" xmlns:ns2="6a72bcc4-a853-4222-92b9-4084c3358c08" xmlns:ns3="793b53e5-497a-4673-84e6-5bc609ecca57" xmlns:ns4="230e9df3-be65-4c73-a93b-d1236ebd677e" targetNamespace="http://schemas.microsoft.com/office/2006/metadata/properties" ma:root="true" ma:fieldsID="b50efbce9289491a9afb9c06895f66d1" ns1:_="" ns2:_="" ns3:_="" ns4:_="">
    <xsd:import namespace="http://schemas.microsoft.com/sharepoint/v3"/>
    <xsd:import namespace="6a72bcc4-a853-4222-92b9-4084c3358c08"/>
    <xsd:import namespace="793b53e5-497a-4673-84e6-5bc609ecca57"/>
    <xsd:import namespace="230e9df3-be65-4c73-a93b-d1236ebd677e"/>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Location" minOccurs="0"/>
                <xsd:element ref="ns3:MediaServiceAutoTags" minOccurs="0"/>
                <xsd:element ref="ns3:MediaServiceOCR" minOccurs="0"/>
                <xsd:element ref="ns3:MediaServiceEventHashCode" minOccurs="0"/>
                <xsd:element ref="ns3:MediaServiceGenerationTime" minOccurs="0"/>
                <xsd:element ref="ns3:MediaServiceAutoKeyPoints" minOccurs="0"/>
                <xsd:element ref="ns3:MediaServiceKeyPoints" minOccurs="0"/>
                <xsd:element ref="ns1:_ip_UnifiedCompliancePolicyProperties" minOccurs="0"/>
                <xsd:element ref="ns1:_ip_UnifiedCompliancePolicyUIAction" minOccurs="0"/>
                <xsd:element ref="ns3:MediaLengthInSeconds" minOccurs="0"/>
                <xsd:element ref="ns3:lcf76f155ced4ddcb4097134ff3c332f" minOccurs="0"/>
                <xsd:element ref="ns4:TaxCatchAll" minOccurs="0"/>
                <xsd:element ref="ns3:MediaServiceSearchProperties" minOccurs="0"/>
                <xsd:element ref="ns3:MediaServiceDocTag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a72bcc4-a853-4222-92b9-4084c3358c0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93b53e5-497a-4673-84e6-5bc609ecca57"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Location" ma:index="15" nillable="true" ma:displayName="MediaServiceLocation" ma:description="" ma:internalName="MediaServiceLocatio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LengthInSeconds" ma:index="24"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8" nillable="true" ma:displayName="MediaServiceSearchProperties" ma:hidden="true" ma:internalName="MediaServiceSearchProperties" ma:readOnly="true">
      <xsd:simpleType>
        <xsd:restriction base="dms:Note"/>
      </xsd:simpleType>
    </xsd:element>
    <xsd:element name="MediaServiceDocTags" ma:index="29" nillable="true" ma:displayName="MediaServiceDocTags" ma:hidden="true" ma:internalName="MediaServiceDocTags" ma:readOnly="true">
      <xsd:simpleType>
        <xsd:restriction base="dms:Note"/>
      </xsd:simpleType>
    </xsd:element>
    <xsd:element name="MediaServiceObjectDetectorVersions" ma:index="30"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7" nillable="true" ma:displayName="Taxonomy Catch All Column" ma:hidden="true" ma:list="{333e6be5-7eaf-421b-a576-84c6d02c15d7}" ma:internalName="TaxCatchAll" ma:showField="CatchAllData" ma:web="6a72bcc4-a853-4222-92b9-4084c3358c0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7FFF16-D09C-4BF5-95C7-20469752CEF7}">
  <ds:schemaRefs>
    <ds:schemaRef ds:uri="http://schemas.microsoft.com/sharepoint/v3/contenttype/forms"/>
  </ds:schemaRefs>
</ds:datastoreItem>
</file>

<file path=customXml/itemProps2.xml><?xml version="1.0" encoding="utf-8"?>
<ds:datastoreItem xmlns:ds="http://schemas.openxmlformats.org/officeDocument/2006/customXml" ds:itemID="{12076E19-D1DB-4485-8CA5-924324ADEF53}">
  <ds:schemaRefs>
    <ds:schemaRef ds:uri="http://purl.org/dc/dcmitype/"/>
    <ds:schemaRef ds:uri="http://schemas.microsoft.com/office/2006/documentManagement/types"/>
    <ds:schemaRef ds:uri="793b53e5-497a-4673-84e6-5bc609ecca57"/>
    <ds:schemaRef ds:uri="http://schemas.openxmlformats.org/package/2006/metadata/core-properties"/>
    <ds:schemaRef ds:uri="http://purl.org/dc/elements/1.1/"/>
    <ds:schemaRef ds:uri="http://schemas.microsoft.com/office/infopath/2007/PartnerControls"/>
    <ds:schemaRef ds:uri="230e9df3-be65-4c73-a93b-d1236ebd677e"/>
    <ds:schemaRef ds:uri="http://www.w3.org/XML/1998/namespace"/>
    <ds:schemaRef ds:uri="6a72bcc4-a853-4222-92b9-4084c3358c08"/>
    <ds:schemaRef ds:uri="http://schemas.microsoft.com/sharepoint/v3"/>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3C396552-B1DB-4B98-9E69-7A45A47CBF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a72bcc4-a853-4222-92b9-4084c3358c08"/>
    <ds:schemaRef ds:uri="793b53e5-497a-4673-84e6-5bc609ecca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4809</TotalTime>
  <Words>538</Words>
  <Application>Microsoft Office PowerPoint</Application>
  <PresentationFormat>Widescreen</PresentationFormat>
  <Paragraphs>36</Paragraphs>
  <Slides>10</Slides>
  <Notes>0</Notes>
  <HiddenSlides>0</HiddenSlides>
  <MMClips>0</MMClips>
  <ScaleCrop>false</ScaleCrop>
  <HeadingPairs>
    <vt:vector size="8" baseType="variant">
      <vt:variant>
        <vt:lpstr>Caratteri utilizzati</vt:lpstr>
      </vt:variant>
      <vt:variant>
        <vt:i4>3</vt:i4>
      </vt:variant>
      <vt:variant>
        <vt:lpstr>Tema</vt:lpstr>
      </vt:variant>
      <vt:variant>
        <vt:i4>1</vt:i4>
      </vt:variant>
      <vt:variant>
        <vt:lpstr>Titoli diapositive</vt:lpstr>
      </vt:variant>
      <vt:variant>
        <vt:i4>10</vt:i4>
      </vt:variant>
      <vt:variant>
        <vt:lpstr>Presentazioni personalizzate</vt:lpstr>
      </vt:variant>
      <vt:variant>
        <vt:i4>1</vt:i4>
      </vt:variant>
    </vt:vector>
  </HeadingPairs>
  <TitlesOfParts>
    <vt:vector size="15" baseType="lpstr">
      <vt:lpstr>Aptos</vt:lpstr>
      <vt:lpstr>Aptos Display</vt:lpstr>
      <vt:lpstr>Arial</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Stacey Mulcahy</dc:creator>
  <cp:lastModifiedBy>Sandro Zampieri</cp:lastModifiedBy>
  <cp:revision>2</cp:revision>
  <dcterms:created xsi:type="dcterms:W3CDTF">2023-07-18T19:13:48Z</dcterms:created>
  <dcterms:modified xsi:type="dcterms:W3CDTF">2023-10-10T08:42:56Z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0x01010090A7936E72862E4CAED2C96F7ADD5D14</vt:lpwstr>
  </property>
  <property fmtid="{D5CDD505-2E9C-101B-9397-08002B2CF9AE}" pid="3" name="MediaServiceImageTags">
    <vt:lpwstr/>
  </property>
</Properties>
</file>